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9"/>
  </p:notesMasterIdLst>
  <p:handoutMasterIdLst>
    <p:handoutMasterId r:id="rId10"/>
  </p:handoutMasterIdLst>
  <p:sldIdLst>
    <p:sldId id="517" r:id="rId2"/>
    <p:sldId id="534" r:id="rId3"/>
    <p:sldId id="531" r:id="rId4"/>
    <p:sldId id="529" r:id="rId5"/>
    <p:sldId id="532" r:id="rId6"/>
    <p:sldId id="476" r:id="rId7"/>
    <p:sldId id="533" r:id="rId8"/>
  </p:sldIdLst>
  <p:sldSz cx="12192000" cy="6858000"/>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2" userDrawn="1">
          <p15:clr>
            <a:srgbClr val="A4A3A4"/>
          </p15:clr>
        </p15:guide>
        <p15:guide id="3" pos="456" userDrawn="1">
          <p15:clr>
            <a:srgbClr val="A4A3A4"/>
          </p15:clr>
        </p15:guide>
        <p15:guide id="4" pos="7224" userDrawn="1">
          <p15:clr>
            <a:srgbClr val="A4A3A4"/>
          </p15:clr>
        </p15:guide>
        <p15:guide id="5" orient="horz" pos="3840" userDrawn="1">
          <p15:clr>
            <a:srgbClr val="A4A3A4"/>
          </p15:clr>
        </p15:guide>
        <p15:guide id="6" orient="horz" pos="480" userDrawn="1">
          <p15:clr>
            <a:srgbClr val="A4A3A4"/>
          </p15:clr>
        </p15:guide>
        <p15:guide id="7" orient="horz" pos="1608" userDrawn="1">
          <p15:clr>
            <a:srgbClr val="A4A3A4"/>
          </p15:clr>
        </p15:guide>
        <p15:guide id="8" pos="2712" userDrawn="1">
          <p15:clr>
            <a:srgbClr val="A4A3A4"/>
          </p15:clr>
        </p15:guide>
        <p15:guide id="9" pos="4968" userDrawn="1">
          <p15:clr>
            <a:srgbClr val="A4A3A4"/>
          </p15:clr>
        </p15:guide>
        <p15:guide id="10" orient="horz" pos="2160" userDrawn="1">
          <p15:clr>
            <a:srgbClr val="A4A3A4"/>
          </p15:clr>
        </p15:guide>
        <p15:guide id="11"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FD6"/>
    <a:srgbClr val="000000"/>
    <a:srgbClr val="ADB5DF"/>
    <a:srgbClr val="6472C3"/>
    <a:srgbClr val="0EAAE3"/>
    <a:srgbClr val="262626"/>
    <a:srgbClr val="FCFCFC"/>
    <a:srgbClr val="DCDEE0"/>
    <a:srgbClr val="AAB3B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5"/>
    <p:restoredTop sz="94674"/>
  </p:normalViewPr>
  <p:slideViewPr>
    <p:cSldViewPr snapToGrid="0">
      <p:cViewPr varScale="1">
        <p:scale>
          <a:sx n="108" d="100"/>
          <a:sy n="108" d="100"/>
        </p:scale>
        <p:origin x="606" y="102"/>
      </p:cViewPr>
      <p:guideLst>
        <p:guide orient="horz" pos="2712"/>
        <p:guide pos="456"/>
        <p:guide pos="7224"/>
        <p:guide orient="horz" pos="3840"/>
        <p:guide orient="horz" pos="480"/>
        <p:guide orient="horz" pos="1608"/>
        <p:guide pos="2712"/>
        <p:guide pos="4968"/>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0298A-A03F-418F-998A-F7CA54F8BFE9}" type="slidenum">
              <a:rPr lang="en-US" smtClean="0"/>
              <a:t>‹#›</a:t>
            </a:fld>
            <a:endParaRPr lang="en-US"/>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FF55F-8596-4ED6-A487-C5C49AFFE812}" type="datetimeFigureOut">
              <a:rPr lang="id-ID" smtClean="0"/>
              <a:t>30/04/2020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106B-FE1C-4EDD-AE60-AB8F600726B4}" type="slidenum">
              <a:rPr lang="id-ID" smtClean="0"/>
              <a:t>‹#›</a:t>
            </a:fld>
            <a:endParaRPr lang="id-ID"/>
          </a:p>
        </p:txBody>
      </p:sp>
    </p:spTree>
    <p:extLst>
      <p:ext uri="{BB962C8B-B14F-4D97-AF65-F5344CB8AC3E}">
        <p14:creationId xmlns:p14="http://schemas.microsoft.com/office/powerpoint/2010/main" val="19323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13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6201506-16A3-4254-A118-DE81596804F0}"/>
              </a:ext>
            </a:extLst>
          </p:cNvPr>
          <p:cNvSpPr>
            <a:spLocks noGrp="1"/>
          </p:cNvSpPr>
          <p:nvPr>
            <p:ph type="pic" sz="quarter" idx="13"/>
          </p:nvPr>
        </p:nvSpPr>
        <p:spPr>
          <a:xfrm>
            <a:off x="636186" y="1541940"/>
            <a:ext cx="3809564" cy="3774118"/>
          </a:xfrm>
          <a:custGeom>
            <a:avLst/>
            <a:gdLst>
              <a:gd name="connsiteX0" fmla="*/ 0 w 3809564"/>
              <a:gd name="connsiteY0" fmla="*/ 0 h 3774118"/>
              <a:gd name="connsiteX1" fmla="*/ 3809564 w 3809564"/>
              <a:gd name="connsiteY1" fmla="*/ 0 h 3774118"/>
              <a:gd name="connsiteX2" fmla="*/ 3809564 w 3809564"/>
              <a:gd name="connsiteY2" fmla="*/ 3774118 h 3774118"/>
              <a:gd name="connsiteX3" fmla="*/ 0 w 3809564"/>
              <a:gd name="connsiteY3" fmla="*/ 3774118 h 3774118"/>
            </a:gdLst>
            <a:ahLst/>
            <a:cxnLst>
              <a:cxn ang="0">
                <a:pos x="connsiteX0" y="connsiteY0"/>
              </a:cxn>
              <a:cxn ang="0">
                <a:pos x="connsiteX1" y="connsiteY1"/>
              </a:cxn>
              <a:cxn ang="0">
                <a:pos x="connsiteX2" y="connsiteY2"/>
              </a:cxn>
              <a:cxn ang="0">
                <a:pos x="connsiteX3" y="connsiteY3"/>
              </a:cxn>
            </a:cxnLst>
            <a:rect l="l" t="t" r="r" b="b"/>
            <a:pathLst>
              <a:path w="3809564" h="3774118">
                <a:moveTo>
                  <a:pt x="0" y="0"/>
                </a:moveTo>
                <a:lnTo>
                  <a:pt x="3809564" y="0"/>
                </a:lnTo>
                <a:lnTo>
                  <a:pt x="3809564" y="3774118"/>
                </a:lnTo>
                <a:lnTo>
                  <a:pt x="0" y="3774118"/>
                </a:lnTo>
                <a:close/>
              </a:path>
            </a:pathLst>
          </a:custGeom>
        </p:spPr>
        <p:txBody>
          <a:bodyPr wrap="square">
            <a:noAutofit/>
          </a:bodyPr>
          <a:lstStyle/>
          <a:p>
            <a:endParaRPr lang="id-ID"/>
          </a:p>
        </p:txBody>
      </p:sp>
    </p:spTree>
    <p:extLst>
      <p:ext uri="{BB962C8B-B14F-4D97-AF65-F5344CB8AC3E}">
        <p14:creationId xmlns:p14="http://schemas.microsoft.com/office/powerpoint/2010/main" val="336594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BBA804B-C05A-480E-99A3-056E67E1D480}"/>
              </a:ext>
            </a:extLst>
          </p:cNvPr>
          <p:cNvSpPr>
            <a:spLocks noGrp="1"/>
          </p:cNvSpPr>
          <p:nvPr>
            <p:ph type="pic" sz="quarter" idx="13"/>
          </p:nvPr>
        </p:nvSpPr>
        <p:spPr>
          <a:xfrm>
            <a:off x="7487478" y="785192"/>
            <a:ext cx="3611567" cy="5287617"/>
          </a:xfrm>
          <a:custGeom>
            <a:avLst/>
            <a:gdLst>
              <a:gd name="connsiteX0" fmla="*/ 0 w 3611567"/>
              <a:gd name="connsiteY0" fmla="*/ 0 h 5287617"/>
              <a:gd name="connsiteX1" fmla="*/ 3611567 w 3611567"/>
              <a:gd name="connsiteY1" fmla="*/ 0 h 5287617"/>
              <a:gd name="connsiteX2" fmla="*/ 3611567 w 3611567"/>
              <a:gd name="connsiteY2" fmla="*/ 5287617 h 5287617"/>
              <a:gd name="connsiteX3" fmla="*/ 0 w 3611567"/>
              <a:gd name="connsiteY3" fmla="*/ 5287617 h 5287617"/>
            </a:gdLst>
            <a:ahLst/>
            <a:cxnLst>
              <a:cxn ang="0">
                <a:pos x="connsiteX0" y="connsiteY0"/>
              </a:cxn>
              <a:cxn ang="0">
                <a:pos x="connsiteX1" y="connsiteY1"/>
              </a:cxn>
              <a:cxn ang="0">
                <a:pos x="connsiteX2" y="connsiteY2"/>
              </a:cxn>
              <a:cxn ang="0">
                <a:pos x="connsiteX3" y="connsiteY3"/>
              </a:cxn>
            </a:cxnLst>
            <a:rect l="l" t="t" r="r" b="b"/>
            <a:pathLst>
              <a:path w="3611567" h="5287617">
                <a:moveTo>
                  <a:pt x="0" y="0"/>
                </a:moveTo>
                <a:lnTo>
                  <a:pt x="3611567" y="0"/>
                </a:lnTo>
                <a:lnTo>
                  <a:pt x="3611567" y="5287617"/>
                </a:lnTo>
                <a:lnTo>
                  <a:pt x="0" y="5287617"/>
                </a:lnTo>
                <a:close/>
              </a:path>
            </a:pathLst>
          </a:custGeom>
        </p:spPr>
        <p:txBody>
          <a:bodyPr wrap="square">
            <a:noAutofit/>
          </a:bodyPr>
          <a:lstStyle/>
          <a:p>
            <a:endParaRPr lang="id-ID"/>
          </a:p>
        </p:txBody>
      </p:sp>
    </p:spTree>
    <p:extLst>
      <p:ext uri="{BB962C8B-B14F-4D97-AF65-F5344CB8AC3E}">
        <p14:creationId xmlns:p14="http://schemas.microsoft.com/office/powerpoint/2010/main" val="389513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DF72A8D-53A4-48E6-BB45-5E98F4A491E0}"/>
              </a:ext>
            </a:extLst>
          </p:cNvPr>
          <p:cNvSpPr>
            <a:spLocks noGrp="1"/>
          </p:cNvSpPr>
          <p:nvPr>
            <p:ph type="pic" sz="quarter" idx="13"/>
          </p:nvPr>
        </p:nvSpPr>
        <p:spPr>
          <a:xfrm>
            <a:off x="4227443" y="2690191"/>
            <a:ext cx="7964557" cy="4167810"/>
          </a:xfrm>
          <a:custGeom>
            <a:avLst/>
            <a:gdLst>
              <a:gd name="connsiteX0" fmla="*/ 0 w 7964557"/>
              <a:gd name="connsiteY0" fmla="*/ 0 h 4167810"/>
              <a:gd name="connsiteX1" fmla="*/ 7964557 w 7964557"/>
              <a:gd name="connsiteY1" fmla="*/ 0 h 4167810"/>
              <a:gd name="connsiteX2" fmla="*/ 7964557 w 7964557"/>
              <a:gd name="connsiteY2" fmla="*/ 4167810 h 4167810"/>
              <a:gd name="connsiteX3" fmla="*/ 0 w 7964557"/>
              <a:gd name="connsiteY3" fmla="*/ 4167810 h 4167810"/>
            </a:gdLst>
            <a:ahLst/>
            <a:cxnLst>
              <a:cxn ang="0">
                <a:pos x="connsiteX0" y="connsiteY0"/>
              </a:cxn>
              <a:cxn ang="0">
                <a:pos x="connsiteX1" y="connsiteY1"/>
              </a:cxn>
              <a:cxn ang="0">
                <a:pos x="connsiteX2" y="connsiteY2"/>
              </a:cxn>
              <a:cxn ang="0">
                <a:pos x="connsiteX3" y="connsiteY3"/>
              </a:cxn>
            </a:cxnLst>
            <a:rect l="l" t="t" r="r" b="b"/>
            <a:pathLst>
              <a:path w="7964557" h="4167810">
                <a:moveTo>
                  <a:pt x="0" y="0"/>
                </a:moveTo>
                <a:lnTo>
                  <a:pt x="7964557" y="0"/>
                </a:lnTo>
                <a:lnTo>
                  <a:pt x="7964557" y="4167810"/>
                </a:lnTo>
                <a:lnTo>
                  <a:pt x="0" y="4167810"/>
                </a:lnTo>
                <a:close/>
              </a:path>
            </a:pathLst>
          </a:custGeom>
        </p:spPr>
        <p:txBody>
          <a:bodyPr wrap="square">
            <a:noAutofit/>
          </a:bodyPr>
          <a:lstStyle/>
          <a:p>
            <a:endParaRPr lang="id-ID"/>
          </a:p>
        </p:txBody>
      </p:sp>
    </p:spTree>
    <p:extLst>
      <p:ext uri="{BB962C8B-B14F-4D97-AF65-F5344CB8AC3E}">
        <p14:creationId xmlns:p14="http://schemas.microsoft.com/office/powerpoint/2010/main" val="327159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DB9C936-0E85-4D06-84D1-079A39E01F5F}"/>
              </a:ext>
            </a:extLst>
          </p:cNvPr>
          <p:cNvSpPr>
            <a:spLocks noGrp="1"/>
          </p:cNvSpPr>
          <p:nvPr>
            <p:ph type="pic" sz="quarter" idx="13"/>
          </p:nvPr>
        </p:nvSpPr>
        <p:spPr>
          <a:xfrm>
            <a:off x="3081130" y="2052431"/>
            <a:ext cx="6029738" cy="2753138"/>
          </a:xfrm>
          <a:custGeom>
            <a:avLst/>
            <a:gdLst>
              <a:gd name="connsiteX0" fmla="*/ 0 w 6029738"/>
              <a:gd name="connsiteY0" fmla="*/ 0 h 2753138"/>
              <a:gd name="connsiteX1" fmla="*/ 6029738 w 6029738"/>
              <a:gd name="connsiteY1" fmla="*/ 0 h 2753138"/>
              <a:gd name="connsiteX2" fmla="*/ 6029738 w 6029738"/>
              <a:gd name="connsiteY2" fmla="*/ 2753138 h 2753138"/>
              <a:gd name="connsiteX3" fmla="*/ 0 w 6029738"/>
              <a:gd name="connsiteY3" fmla="*/ 2753138 h 2753138"/>
            </a:gdLst>
            <a:ahLst/>
            <a:cxnLst>
              <a:cxn ang="0">
                <a:pos x="connsiteX0" y="connsiteY0"/>
              </a:cxn>
              <a:cxn ang="0">
                <a:pos x="connsiteX1" y="connsiteY1"/>
              </a:cxn>
              <a:cxn ang="0">
                <a:pos x="connsiteX2" y="connsiteY2"/>
              </a:cxn>
              <a:cxn ang="0">
                <a:pos x="connsiteX3" y="connsiteY3"/>
              </a:cxn>
            </a:cxnLst>
            <a:rect l="l" t="t" r="r" b="b"/>
            <a:pathLst>
              <a:path w="6029738" h="2753138">
                <a:moveTo>
                  <a:pt x="0" y="0"/>
                </a:moveTo>
                <a:lnTo>
                  <a:pt x="6029738" y="0"/>
                </a:lnTo>
                <a:lnTo>
                  <a:pt x="6029738" y="2753138"/>
                </a:lnTo>
                <a:lnTo>
                  <a:pt x="0" y="2753138"/>
                </a:lnTo>
                <a:close/>
              </a:path>
            </a:pathLst>
          </a:custGeom>
        </p:spPr>
        <p:txBody>
          <a:bodyPr wrap="square">
            <a:noAutofit/>
          </a:bodyPr>
          <a:lstStyle/>
          <a:p>
            <a:endParaRPr lang="id-ID"/>
          </a:p>
        </p:txBody>
      </p:sp>
      <p:sp>
        <p:nvSpPr>
          <p:cNvPr id="11" name="Picture Placeholder 10">
            <a:extLst>
              <a:ext uri="{FF2B5EF4-FFF2-40B4-BE49-F238E27FC236}">
                <a16:creationId xmlns:a16="http://schemas.microsoft.com/office/drawing/2014/main" id="{277BC038-9CC3-4EA0-9AD6-92874F8B5A3B}"/>
              </a:ext>
            </a:extLst>
          </p:cNvPr>
          <p:cNvSpPr>
            <a:spLocks noGrp="1"/>
          </p:cNvSpPr>
          <p:nvPr>
            <p:ph type="pic" sz="quarter" idx="14"/>
          </p:nvPr>
        </p:nvSpPr>
        <p:spPr>
          <a:xfrm>
            <a:off x="4499112" y="1017104"/>
            <a:ext cx="3193774" cy="4823792"/>
          </a:xfrm>
          <a:custGeom>
            <a:avLst/>
            <a:gdLst>
              <a:gd name="connsiteX0" fmla="*/ 0 w 3193774"/>
              <a:gd name="connsiteY0" fmla="*/ 0 h 4823792"/>
              <a:gd name="connsiteX1" fmla="*/ 3193774 w 3193774"/>
              <a:gd name="connsiteY1" fmla="*/ 0 h 4823792"/>
              <a:gd name="connsiteX2" fmla="*/ 3193774 w 3193774"/>
              <a:gd name="connsiteY2" fmla="*/ 4823792 h 4823792"/>
              <a:gd name="connsiteX3" fmla="*/ 0 w 3193774"/>
              <a:gd name="connsiteY3" fmla="*/ 4823792 h 4823792"/>
            </a:gdLst>
            <a:ahLst/>
            <a:cxnLst>
              <a:cxn ang="0">
                <a:pos x="connsiteX0" y="connsiteY0"/>
              </a:cxn>
              <a:cxn ang="0">
                <a:pos x="connsiteX1" y="connsiteY1"/>
              </a:cxn>
              <a:cxn ang="0">
                <a:pos x="connsiteX2" y="connsiteY2"/>
              </a:cxn>
              <a:cxn ang="0">
                <a:pos x="connsiteX3" y="connsiteY3"/>
              </a:cxn>
            </a:cxnLst>
            <a:rect l="l" t="t" r="r" b="b"/>
            <a:pathLst>
              <a:path w="3193774" h="4823792">
                <a:moveTo>
                  <a:pt x="0" y="0"/>
                </a:moveTo>
                <a:lnTo>
                  <a:pt x="3193774" y="0"/>
                </a:lnTo>
                <a:lnTo>
                  <a:pt x="3193774" y="4823792"/>
                </a:lnTo>
                <a:lnTo>
                  <a:pt x="0" y="4823792"/>
                </a:lnTo>
                <a:close/>
              </a:path>
            </a:pathLst>
          </a:custGeom>
        </p:spPr>
        <p:txBody>
          <a:bodyPr wrap="square">
            <a:noAutofit/>
          </a:bodyPr>
          <a:lstStyle/>
          <a:p>
            <a:endParaRPr lang="id-ID"/>
          </a:p>
        </p:txBody>
      </p:sp>
      <p:sp>
        <p:nvSpPr>
          <p:cNvPr id="12" name="Picture Placeholder 11">
            <a:extLst>
              <a:ext uri="{FF2B5EF4-FFF2-40B4-BE49-F238E27FC236}">
                <a16:creationId xmlns:a16="http://schemas.microsoft.com/office/drawing/2014/main" id="{C30FB1C0-EA8A-4023-8547-4CDA7851760B}"/>
              </a:ext>
            </a:extLst>
          </p:cNvPr>
          <p:cNvSpPr>
            <a:spLocks noGrp="1"/>
          </p:cNvSpPr>
          <p:nvPr>
            <p:ph type="pic" sz="quarter" idx="15"/>
          </p:nvPr>
        </p:nvSpPr>
        <p:spPr>
          <a:xfrm>
            <a:off x="8116956" y="1017104"/>
            <a:ext cx="3193774" cy="4823792"/>
          </a:xfrm>
          <a:custGeom>
            <a:avLst/>
            <a:gdLst>
              <a:gd name="connsiteX0" fmla="*/ 0 w 3193774"/>
              <a:gd name="connsiteY0" fmla="*/ 0 h 4823792"/>
              <a:gd name="connsiteX1" fmla="*/ 3193774 w 3193774"/>
              <a:gd name="connsiteY1" fmla="*/ 0 h 4823792"/>
              <a:gd name="connsiteX2" fmla="*/ 3193774 w 3193774"/>
              <a:gd name="connsiteY2" fmla="*/ 4823792 h 4823792"/>
              <a:gd name="connsiteX3" fmla="*/ 0 w 3193774"/>
              <a:gd name="connsiteY3" fmla="*/ 4823792 h 4823792"/>
            </a:gdLst>
            <a:ahLst/>
            <a:cxnLst>
              <a:cxn ang="0">
                <a:pos x="connsiteX0" y="connsiteY0"/>
              </a:cxn>
              <a:cxn ang="0">
                <a:pos x="connsiteX1" y="connsiteY1"/>
              </a:cxn>
              <a:cxn ang="0">
                <a:pos x="connsiteX2" y="connsiteY2"/>
              </a:cxn>
              <a:cxn ang="0">
                <a:pos x="connsiteX3" y="connsiteY3"/>
              </a:cxn>
            </a:cxnLst>
            <a:rect l="l" t="t" r="r" b="b"/>
            <a:pathLst>
              <a:path w="3193774" h="4823792">
                <a:moveTo>
                  <a:pt x="0" y="0"/>
                </a:moveTo>
                <a:lnTo>
                  <a:pt x="3193774" y="0"/>
                </a:lnTo>
                <a:lnTo>
                  <a:pt x="3193774" y="4823792"/>
                </a:lnTo>
                <a:lnTo>
                  <a:pt x="0" y="4823792"/>
                </a:lnTo>
                <a:close/>
              </a:path>
            </a:pathLst>
          </a:custGeom>
        </p:spPr>
        <p:txBody>
          <a:bodyPr wrap="square">
            <a:noAutofit/>
          </a:bodyPr>
          <a:lstStyle/>
          <a:p>
            <a:endParaRPr lang="id-ID"/>
          </a:p>
        </p:txBody>
      </p:sp>
      <p:sp>
        <p:nvSpPr>
          <p:cNvPr id="10" name="Picture Placeholder 9">
            <a:extLst>
              <a:ext uri="{FF2B5EF4-FFF2-40B4-BE49-F238E27FC236}">
                <a16:creationId xmlns:a16="http://schemas.microsoft.com/office/drawing/2014/main" id="{DA5CBB3C-6EBD-43E9-83A6-744551CBB735}"/>
              </a:ext>
            </a:extLst>
          </p:cNvPr>
          <p:cNvSpPr>
            <a:spLocks noGrp="1"/>
          </p:cNvSpPr>
          <p:nvPr>
            <p:ph type="pic" sz="quarter" idx="16"/>
          </p:nvPr>
        </p:nvSpPr>
        <p:spPr>
          <a:xfrm>
            <a:off x="881268" y="1017104"/>
            <a:ext cx="3193774" cy="4823792"/>
          </a:xfrm>
          <a:custGeom>
            <a:avLst/>
            <a:gdLst>
              <a:gd name="connsiteX0" fmla="*/ 0 w 3193774"/>
              <a:gd name="connsiteY0" fmla="*/ 0 h 4823792"/>
              <a:gd name="connsiteX1" fmla="*/ 3193774 w 3193774"/>
              <a:gd name="connsiteY1" fmla="*/ 0 h 4823792"/>
              <a:gd name="connsiteX2" fmla="*/ 3193774 w 3193774"/>
              <a:gd name="connsiteY2" fmla="*/ 4823792 h 4823792"/>
              <a:gd name="connsiteX3" fmla="*/ 0 w 3193774"/>
              <a:gd name="connsiteY3" fmla="*/ 4823792 h 4823792"/>
            </a:gdLst>
            <a:ahLst/>
            <a:cxnLst>
              <a:cxn ang="0">
                <a:pos x="connsiteX0" y="connsiteY0"/>
              </a:cxn>
              <a:cxn ang="0">
                <a:pos x="connsiteX1" y="connsiteY1"/>
              </a:cxn>
              <a:cxn ang="0">
                <a:pos x="connsiteX2" y="connsiteY2"/>
              </a:cxn>
              <a:cxn ang="0">
                <a:pos x="connsiteX3" y="connsiteY3"/>
              </a:cxn>
            </a:cxnLst>
            <a:rect l="l" t="t" r="r" b="b"/>
            <a:pathLst>
              <a:path w="3193774" h="4823792">
                <a:moveTo>
                  <a:pt x="0" y="0"/>
                </a:moveTo>
                <a:lnTo>
                  <a:pt x="3193774" y="0"/>
                </a:lnTo>
                <a:lnTo>
                  <a:pt x="3193774" y="4823792"/>
                </a:lnTo>
                <a:lnTo>
                  <a:pt x="0" y="4823792"/>
                </a:lnTo>
                <a:close/>
              </a:path>
            </a:pathLst>
          </a:custGeom>
        </p:spPr>
        <p:txBody>
          <a:bodyPr wrap="square">
            <a:noAutofit/>
          </a:bodyPr>
          <a:lstStyle/>
          <a:p>
            <a:endParaRPr lang="id-ID"/>
          </a:p>
        </p:txBody>
      </p:sp>
    </p:spTree>
    <p:extLst>
      <p:ext uri="{BB962C8B-B14F-4D97-AF65-F5344CB8AC3E}">
        <p14:creationId xmlns:p14="http://schemas.microsoft.com/office/powerpoint/2010/main" val="2867342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ECDD40F-DC49-4C5A-8C9A-5BA59C18E10E}"/>
              </a:ext>
            </a:extLst>
          </p:cNvPr>
          <p:cNvSpPr>
            <a:spLocks noGrp="1"/>
          </p:cNvSpPr>
          <p:nvPr>
            <p:ph type="pic" sz="quarter" idx="13"/>
          </p:nvPr>
        </p:nvSpPr>
        <p:spPr>
          <a:xfrm>
            <a:off x="3979159" y="0"/>
            <a:ext cx="8212841" cy="6858000"/>
          </a:xfrm>
          <a:custGeom>
            <a:avLst/>
            <a:gdLst>
              <a:gd name="connsiteX0" fmla="*/ 0 w 8212841"/>
              <a:gd name="connsiteY0" fmla="*/ 0 h 6858000"/>
              <a:gd name="connsiteX1" fmla="*/ 8212841 w 8212841"/>
              <a:gd name="connsiteY1" fmla="*/ 0 h 6858000"/>
              <a:gd name="connsiteX2" fmla="*/ 8212841 w 8212841"/>
              <a:gd name="connsiteY2" fmla="*/ 6858000 h 6858000"/>
              <a:gd name="connsiteX3" fmla="*/ 0 w 82128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12841" h="6858000">
                <a:moveTo>
                  <a:pt x="0" y="0"/>
                </a:moveTo>
                <a:lnTo>
                  <a:pt x="8212841" y="0"/>
                </a:lnTo>
                <a:lnTo>
                  <a:pt x="8212841"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839136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F3C3E8F-59C4-4CFE-B030-ECE42CA2088D}"/>
              </a:ext>
            </a:extLst>
          </p:cNvPr>
          <p:cNvSpPr>
            <a:spLocks noGrp="1"/>
          </p:cNvSpPr>
          <p:nvPr>
            <p:ph type="pic" sz="quarter" idx="13"/>
          </p:nvPr>
        </p:nvSpPr>
        <p:spPr>
          <a:xfrm>
            <a:off x="5862297" y="-1"/>
            <a:ext cx="6329703" cy="6858000"/>
          </a:xfrm>
          <a:custGeom>
            <a:avLst/>
            <a:gdLst>
              <a:gd name="connsiteX0" fmla="*/ 0 w 6329703"/>
              <a:gd name="connsiteY0" fmla="*/ 0 h 6858000"/>
              <a:gd name="connsiteX1" fmla="*/ 6329703 w 6329703"/>
              <a:gd name="connsiteY1" fmla="*/ 0 h 6858000"/>
              <a:gd name="connsiteX2" fmla="*/ 6329703 w 6329703"/>
              <a:gd name="connsiteY2" fmla="*/ 6858000 h 6858000"/>
              <a:gd name="connsiteX3" fmla="*/ 0 w 63297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29703" h="6858000">
                <a:moveTo>
                  <a:pt x="0" y="0"/>
                </a:moveTo>
                <a:lnTo>
                  <a:pt x="6329703" y="0"/>
                </a:lnTo>
                <a:lnTo>
                  <a:pt x="6329703" y="6858000"/>
                </a:lnTo>
                <a:lnTo>
                  <a:pt x="0" y="6858000"/>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3A320EC3-0050-4F1A-9406-05CEDB7A8AE1}"/>
              </a:ext>
            </a:extLst>
          </p:cNvPr>
          <p:cNvSpPr>
            <a:spLocks noGrp="1"/>
          </p:cNvSpPr>
          <p:nvPr>
            <p:ph type="pic" sz="quarter" idx="14"/>
          </p:nvPr>
        </p:nvSpPr>
        <p:spPr>
          <a:xfrm>
            <a:off x="0" y="-1"/>
            <a:ext cx="2676939" cy="6858000"/>
          </a:xfrm>
          <a:custGeom>
            <a:avLst/>
            <a:gdLst>
              <a:gd name="connsiteX0" fmla="*/ 0 w 2676939"/>
              <a:gd name="connsiteY0" fmla="*/ 0 h 6858000"/>
              <a:gd name="connsiteX1" fmla="*/ 2676939 w 2676939"/>
              <a:gd name="connsiteY1" fmla="*/ 0 h 6858000"/>
              <a:gd name="connsiteX2" fmla="*/ 2676939 w 2676939"/>
              <a:gd name="connsiteY2" fmla="*/ 6858000 h 6858000"/>
              <a:gd name="connsiteX3" fmla="*/ 0 w 267693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76939" h="6858000">
                <a:moveTo>
                  <a:pt x="0" y="0"/>
                </a:moveTo>
                <a:lnTo>
                  <a:pt x="2676939" y="0"/>
                </a:lnTo>
                <a:lnTo>
                  <a:pt x="2676939"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49409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24003CC-A589-4416-9C55-BF1E65319FDA}"/>
              </a:ext>
            </a:extLst>
          </p:cNvPr>
          <p:cNvSpPr>
            <a:spLocks noGrp="1"/>
          </p:cNvSpPr>
          <p:nvPr>
            <p:ph type="pic" sz="quarter" idx="14"/>
          </p:nvPr>
        </p:nvSpPr>
        <p:spPr>
          <a:xfrm>
            <a:off x="0" y="-1"/>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C8BDC68F-D896-42DE-8203-032FA481A71E}"/>
              </a:ext>
            </a:extLst>
          </p:cNvPr>
          <p:cNvSpPr>
            <a:spLocks noGrp="1"/>
          </p:cNvSpPr>
          <p:nvPr>
            <p:ph type="pic" sz="quarter" idx="15"/>
          </p:nvPr>
        </p:nvSpPr>
        <p:spPr>
          <a:xfrm>
            <a:off x="4823791" y="1723643"/>
            <a:ext cx="2544418" cy="3410712"/>
          </a:xfrm>
          <a:custGeom>
            <a:avLst/>
            <a:gdLst>
              <a:gd name="connsiteX0" fmla="*/ 0 w 2544418"/>
              <a:gd name="connsiteY0" fmla="*/ 0 h 3410712"/>
              <a:gd name="connsiteX1" fmla="*/ 2544418 w 2544418"/>
              <a:gd name="connsiteY1" fmla="*/ 0 h 3410712"/>
              <a:gd name="connsiteX2" fmla="*/ 2544418 w 2544418"/>
              <a:gd name="connsiteY2" fmla="*/ 3410712 h 3410712"/>
              <a:gd name="connsiteX3" fmla="*/ 0 w 2544418"/>
              <a:gd name="connsiteY3" fmla="*/ 3410712 h 3410712"/>
            </a:gdLst>
            <a:ahLst/>
            <a:cxnLst>
              <a:cxn ang="0">
                <a:pos x="connsiteX0" y="connsiteY0"/>
              </a:cxn>
              <a:cxn ang="0">
                <a:pos x="connsiteX1" y="connsiteY1"/>
              </a:cxn>
              <a:cxn ang="0">
                <a:pos x="connsiteX2" y="connsiteY2"/>
              </a:cxn>
              <a:cxn ang="0">
                <a:pos x="connsiteX3" y="connsiteY3"/>
              </a:cxn>
            </a:cxnLst>
            <a:rect l="l" t="t" r="r" b="b"/>
            <a:pathLst>
              <a:path w="2544418" h="3410712">
                <a:moveTo>
                  <a:pt x="0" y="0"/>
                </a:moveTo>
                <a:lnTo>
                  <a:pt x="2544418" y="0"/>
                </a:lnTo>
                <a:lnTo>
                  <a:pt x="2544418" y="3410712"/>
                </a:lnTo>
                <a:lnTo>
                  <a:pt x="0" y="3410712"/>
                </a:lnTo>
                <a:close/>
              </a:path>
            </a:pathLst>
          </a:custGeom>
        </p:spPr>
        <p:txBody>
          <a:bodyPr wrap="square">
            <a:noAutofit/>
          </a:bodyPr>
          <a:lstStyle/>
          <a:p>
            <a:endParaRPr lang="id-ID"/>
          </a:p>
        </p:txBody>
      </p:sp>
    </p:spTree>
    <p:extLst>
      <p:ext uri="{BB962C8B-B14F-4D97-AF65-F5344CB8AC3E}">
        <p14:creationId xmlns:p14="http://schemas.microsoft.com/office/powerpoint/2010/main" val="3955928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46EAF66-6B2D-4567-9DFA-FB249C773A0F}"/>
              </a:ext>
            </a:extLst>
          </p:cNvPr>
          <p:cNvSpPr>
            <a:spLocks noGrp="1"/>
          </p:cNvSpPr>
          <p:nvPr>
            <p:ph type="pic" sz="quarter" idx="15"/>
          </p:nvPr>
        </p:nvSpPr>
        <p:spPr>
          <a:xfrm>
            <a:off x="-1" y="4214191"/>
            <a:ext cx="2418520" cy="2186610"/>
          </a:xfrm>
          <a:custGeom>
            <a:avLst/>
            <a:gdLst>
              <a:gd name="connsiteX0" fmla="*/ 0 w 2418520"/>
              <a:gd name="connsiteY0" fmla="*/ 0 h 2186610"/>
              <a:gd name="connsiteX1" fmla="*/ 2418520 w 2418520"/>
              <a:gd name="connsiteY1" fmla="*/ 0 h 2186610"/>
              <a:gd name="connsiteX2" fmla="*/ 2418520 w 2418520"/>
              <a:gd name="connsiteY2" fmla="*/ 2186610 h 2186610"/>
              <a:gd name="connsiteX3" fmla="*/ 0 w 2418520"/>
              <a:gd name="connsiteY3" fmla="*/ 2186610 h 2186610"/>
            </a:gdLst>
            <a:ahLst/>
            <a:cxnLst>
              <a:cxn ang="0">
                <a:pos x="connsiteX0" y="connsiteY0"/>
              </a:cxn>
              <a:cxn ang="0">
                <a:pos x="connsiteX1" y="connsiteY1"/>
              </a:cxn>
              <a:cxn ang="0">
                <a:pos x="connsiteX2" y="connsiteY2"/>
              </a:cxn>
              <a:cxn ang="0">
                <a:pos x="connsiteX3" y="connsiteY3"/>
              </a:cxn>
            </a:cxnLst>
            <a:rect l="l" t="t" r="r" b="b"/>
            <a:pathLst>
              <a:path w="2418520" h="2186610">
                <a:moveTo>
                  <a:pt x="0" y="0"/>
                </a:moveTo>
                <a:lnTo>
                  <a:pt x="2418520" y="0"/>
                </a:lnTo>
                <a:lnTo>
                  <a:pt x="2418520" y="2186610"/>
                </a:lnTo>
                <a:lnTo>
                  <a:pt x="0" y="2186610"/>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CE4B332E-6CD0-400B-9999-89D4DB5AEA67}"/>
              </a:ext>
            </a:extLst>
          </p:cNvPr>
          <p:cNvSpPr>
            <a:spLocks noGrp="1"/>
          </p:cNvSpPr>
          <p:nvPr>
            <p:ph type="pic" sz="quarter" idx="16"/>
          </p:nvPr>
        </p:nvSpPr>
        <p:spPr>
          <a:xfrm>
            <a:off x="7288696" y="0"/>
            <a:ext cx="4041913" cy="5923722"/>
          </a:xfrm>
          <a:custGeom>
            <a:avLst/>
            <a:gdLst>
              <a:gd name="connsiteX0" fmla="*/ 0 w 4041913"/>
              <a:gd name="connsiteY0" fmla="*/ 0 h 5923722"/>
              <a:gd name="connsiteX1" fmla="*/ 4041913 w 4041913"/>
              <a:gd name="connsiteY1" fmla="*/ 0 h 5923722"/>
              <a:gd name="connsiteX2" fmla="*/ 4041913 w 4041913"/>
              <a:gd name="connsiteY2" fmla="*/ 5923722 h 5923722"/>
              <a:gd name="connsiteX3" fmla="*/ 0 w 4041913"/>
              <a:gd name="connsiteY3" fmla="*/ 5923722 h 5923722"/>
            </a:gdLst>
            <a:ahLst/>
            <a:cxnLst>
              <a:cxn ang="0">
                <a:pos x="connsiteX0" y="connsiteY0"/>
              </a:cxn>
              <a:cxn ang="0">
                <a:pos x="connsiteX1" y="connsiteY1"/>
              </a:cxn>
              <a:cxn ang="0">
                <a:pos x="connsiteX2" y="connsiteY2"/>
              </a:cxn>
              <a:cxn ang="0">
                <a:pos x="connsiteX3" y="connsiteY3"/>
              </a:cxn>
            </a:cxnLst>
            <a:rect l="l" t="t" r="r" b="b"/>
            <a:pathLst>
              <a:path w="4041913" h="5923722">
                <a:moveTo>
                  <a:pt x="0" y="0"/>
                </a:moveTo>
                <a:lnTo>
                  <a:pt x="4041913" y="0"/>
                </a:lnTo>
                <a:lnTo>
                  <a:pt x="4041913" y="5923722"/>
                </a:lnTo>
                <a:lnTo>
                  <a:pt x="0" y="5923722"/>
                </a:lnTo>
                <a:close/>
              </a:path>
            </a:pathLst>
          </a:custGeom>
        </p:spPr>
        <p:txBody>
          <a:bodyPr wrap="square">
            <a:noAutofit/>
          </a:bodyPr>
          <a:lstStyle/>
          <a:p>
            <a:endParaRPr lang="id-ID"/>
          </a:p>
        </p:txBody>
      </p:sp>
    </p:spTree>
    <p:extLst>
      <p:ext uri="{BB962C8B-B14F-4D97-AF65-F5344CB8AC3E}">
        <p14:creationId xmlns:p14="http://schemas.microsoft.com/office/powerpoint/2010/main" val="3350359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7B647D4-B2FE-4B8D-94B1-5FC32805CD05}"/>
              </a:ext>
            </a:extLst>
          </p:cNvPr>
          <p:cNvSpPr>
            <a:spLocks noGrp="1"/>
          </p:cNvSpPr>
          <p:nvPr>
            <p:ph type="pic" sz="quarter" idx="15"/>
          </p:nvPr>
        </p:nvSpPr>
        <p:spPr>
          <a:xfrm>
            <a:off x="3823252" y="0"/>
            <a:ext cx="3140766" cy="4333461"/>
          </a:xfrm>
          <a:custGeom>
            <a:avLst/>
            <a:gdLst>
              <a:gd name="connsiteX0" fmla="*/ 0 w 3140766"/>
              <a:gd name="connsiteY0" fmla="*/ 0 h 4333461"/>
              <a:gd name="connsiteX1" fmla="*/ 3140766 w 3140766"/>
              <a:gd name="connsiteY1" fmla="*/ 0 h 4333461"/>
              <a:gd name="connsiteX2" fmla="*/ 3140766 w 3140766"/>
              <a:gd name="connsiteY2" fmla="*/ 4333461 h 4333461"/>
              <a:gd name="connsiteX3" fmla="*/ 0 w 3140766"/>
              <a:gd name="connsiteY3" fmla="*/ 4333461 h 4333461"/>
            </a:gdLst>
            <a:ahLst/>
            <a:cxnLst>
              <a:cxn ang="0">
                <a:pos x="connsiteX0" y="connsiteY0"/>
              </a:cxn>
              <a:cxn ang="0">
                <a:pos x="connsiteX1" y="connsiteY1"/>
              </a:cxn>
              <a:cxn ang="0">
                <a:pos x="connsiteX2" y="connsiteY2"/>
              </a:cxn>
              <a:cxn ang="0">
                <a:pos x="connsiteX3" y="connsiteY3"/>
              </a:cxn>
            </a:cxnLst>
            <a:rect l="l" t="t" r="r" b="b"/>
            <a:pathLst>
              <a:path w="3140766" h="4333461">
                <a:moveTo>
                  <a:pt x="0" y="0"/>
                </a:moveTo>
                <a:lnTo>
                  <a:pt x="3140766" y="0"/>
                </a:lnTo>
                <a:lnTo>
                  <a:pt x="3140766" y="4333461"/>
                </a:lnTo>
                <a:lnTo>
                  <a:pt x="0" y="4333461"/>
                </a:lnTo>
                <a:close/>
              </a:path>
            </a:pathLst>
          </a:custGeom>
        </p:spPr>
        <p:txBody>
          <a:bodyPr wrap="square">
            <a:noAutofit/>
          </a:bodyPr>
          <a:lstStyle/>
          <a:p>
            <a:endParaRPr lang="id-ID"/>
          </a:p>
        </p:txBody>
      </p:sp>
      <p:sp>
        <p:nvSpPr>
          <p:cNvPr id="12" name="Picture Placeholder 11">
            <a:extLst>
              <a:ext uri="{FF2B5EF4-FFF2-40B4-BE49-F238E27FC236}">
                <a16:creationId xmlns:a16="http://schemas.microsoft.com/office/drawing/2014/main" id="{73519790-4418-4642-AE02-22657D4DA84A}"/>
              </a:ext>
            </a:extLst>
          </p:cNvPr>
          <p:cNvSpPr>
            <a:spLocks noGrp="1"/>
          </p:cNvSpPr>
          <p:nvPr>
            <p:ph type="pic" sz="quarter" idx="16"/>
          </p:nvPr>
        </p:nvSpPr>
        <p:spPr>
          <a:xfrm>
            <a:off x="5393635" y="2295939"/>
            <a:ext cx="5320748" cy="3004931"/>
          </a:xfrm>
          <a:custGeom>
            <a:avLst/>
            <a:gdLst>
              <a:gd name="connsiteX0" fmla="*/ 0 w 5320748"/>
              <a:gd name="connsiteY0" fmla="*/ 0 h 3004931"/>
              <a:gd name="connsiteX1" fmla="*/ 5320748 w 5320748"/>
              <a:gd name="connsiteY1" fmla="*/ 0 h 3004931"/>
              <a:gd name="connsiteX2" fmla="*/ 5320748 w 5320748"/>
              <a:gd name="connsiteY2" fmla="*/ 3004931 h 3004931"/>
              <a:gd name="connsiteX3" fmla="*/ 0 w 5320748"/>
              <a:gd name="connsiteY3" fmla="*/ 3004931 h 3004931"/>
            </a:gdLst>
            <a:ahLst/>
            <a:cxnLst>
              <a:cxn ang="0">
                <a:pos x="connsiteX0" y="connsiteY0"/>
              </a:cxn>
              <a:cxn ang="0">
                <a:pos x="connsiteX1" y="connsiteY1"/>
              </a:cxn>
              <a:cxn ang="0">
                <a:pos x="connsiteX2" y="connsiteY2"/>
              </a:cxn>
              <a:cxn ang="0">
                <a:pos x="connsiteX3" y="connsiteY3"/>
              </a:cxn>
            </a:cxnLst>
            <a:rect l="l" t="t" r="r" b="b"/>
            <a:pathLst>
              <a:path w="5320748" h="3004931">
                <a:moveTo>
                  <a:pt x="0" y="0"/>
                </a:moveTo>
                <a:lnTo>
                  <a:pt x="5320748" y="0"/>
                </a:lnTo>
                <a:lnTo>
                  <a:pt x="5320748" y="3004931"/>
                </a:lnTo>
                <a:lnTo>
                  <a:pt x="0" y="3004931"/>
                </a:lnTo>
                <a:close/>
              </a:path>
            </a:pathLst>
          </a:custGeom>
        </p:spPr>
        <p:txBody>
          <a:bodyPr wrap="square">
            <a:noAutofit/>
          </a:bodyPr>
          <a:lstStyle/>
          <a:p>
            <a:endParaRPr lang="id-ID"/>
          </a:p>
        </p:txBody>
      </p:sp>
      <p:sp>
        <p:nvSpPr>
          <p:cNvPr id="11" name="Picture Placeholder 10">
            <a:extLst>
              <a:ext uri="{FF2B5EF4-FFF2-40B4-BE49-F238E27FC236}">
                <a16:creationId xmlns:a16="http://schemas.microsoft.com/office/drawing/2014/main" id="{AE3EBE41-B3D5-415E-B7BF-7708A304753D}"/>
              </a:ext>
            </a:extLst>
          </p:cNvPr>
          <p:cNvSpPr>
            <a:spLocks noGrp="1"/>
          </p:cNvSpPr>
          <p:nvPr>
            <p:ph type="pic" sz="quarter" idx="17"/>
          </p:nvPr>
        </p:nvSpPr>
        <p:spPr>
          <a:xfrm>
            <a:off x="9236765" y="3260035"/>
            <a:ext cx="2955235" cy="3597965"/>
          </a:xfrm>
          <a:custGeom>
            <a:avLst/>
            <a:gdLst>
              <a:gd name="connsiteX0" fmla="*/ 0 w 2955235"/>
              <a:gd name="connsiteY0" fmla="*/ 0 h 3597965"/>
              <a:gd name="connsiteX1" fmla="*/ 2955235 w 2955235"/>
              <a:gd name="connsiteY1" fmla="*/ 0 h 3597965"/>
              <a:gd name="connsiteX2" fmla="*/ 2955235 w 2955235"/>
              <a:gd name="connsiteY2" fmla="*/ 3597965 h 3597965"/>
              <a:gd name="connsiteX3" fmla="*/ 0 w 2955235"/>
              <a:gd name="connsiteY3" fmla="*/ 3597965 h 3597965"/>
            </a:gdLst>
            <a:ahLst/>
            <a:cxnLst>
              <a:cxn ang="0">
                <a:pos x="connsiteX0" y="connsiteY0"/>
              </a:cxn>
              <a:cxn ang="0">
                <a:pos x="connsiteX1" y="connsiteY1"/>
              </a:cxn>
              <a:cxn ang="0">
                <a:pos x="connsiteX2" y="connsiteY2"/>
              </a:cxn>
              <a:cxn ang="0">
                <a:pos x="connsiteX3" y="connsiteY3"/>
              </a:cxn>
            </a:cxnLst>
            <a:rect l="l" t="t" r="r" b="b"/>
            <a:pathLst>
              <a:path w="2955235" h="3597965">
                <a:moveTo>
                  <a:pt x="0" y="0"/>
                </a:moveTo>
                <a:lnTo>
                  <a:pt x="2955235" y="0"/>
                </a:lnTo>
                <a:lnTo>
                  <a:pt x="2955235" y="3597965"/>
                </a:lnTo>
                <a:lnTo>
                  <a:pt x="0" y="3597965"/>
                </a:lnTo>
                <a:close/>
              </a:path>
            </a:pathLst>
          </a:custGeom>
        </p:spPr>
        <p:txBody>
          <a:bodyPr wrap="square">
            <a:noAutofit/>
          </a:bodyPr>
          <a:lstStyle/>
          <a:p>
            <a:endParaRPr lang="id-ID"/>
          </a:p>
        </p:txBody>
      </p:sp>
    </p:spTree>
    <p:extLst>
      <p:ext uri="{BB962C8B-B14F-4D97-AF65-F5344CB8AC3E}">
        <p14:creationId xmlns:p14="http://schemas.microsoft.com/office/powerpoint/2010/main" val="395145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F9F0A1-D102-4876-95C0-02C5AC286682}"/>
              </a:ext>
            </a:extLst>
          </p:cNvPr>
          <p:cNvSpPr>
            <a:spLocks noGrp="1"/>
          </p:cNvSpPr>
          <p:nvPr>
            <p:ph type="pic" sz="quarter" idx="16"/>
          </p:nvPr>
        </p:nvSpPr>
        <p:spPr>
          <a:xfrm>
            <a:off x="4982488" y="2723321"/>
            <a:ext cx="2862468" cy="4134678"/>
          </a:xfrm>
          <a:custGeom>
            <a:avLst/>
            <a:gdLst>
              <a:gd name="connsiteX0" fmla="*/ 0 w 2862468"/>
              <a:gd name="connsiteY0" fmla="*/ 0 h 4134678"/>
              <a:gd name="connsiteX1" fmla="*/ 2862468 w 2862468"/>
              <a:gd name="connsiteY1" fmla="*/ 0 h 4134678"/>
              <a:gd name="connsiteX2" fmla="*/ 2862468 w 2862468"/>
              <a:gd name="connsiteY2" fmla="*/ 4134678 h 4134678"/>
              <a:gd name="connsiteX3" fmla="*/ 0 w 2862468"/>
              <a:gd name="connsiteY3" fmla="*/ 4134678 h 4134678"/>
            </a:gdLst>
            <a:ahLst/>
            <a:cxnLst>
              <a:cxn ang="0">
                <a:pos x="connsiteX0" y="connsiteY0"/>
              </a:cxn>
              <a:cxn ang="0">
                <a:pos x="connsiteX1" y="connsiteY1"/>
              </a:cxn>
              <a:cxn ang="0">
                <a:pos x="connsiteX2" y="connsiteY2"/>
              </a:cxn>
              <a:cxn ang="0">
                <a:pos x="connsiteX3" y="connsiteY3"/>
              </a:cxn>
            </a:cxnLst>
            <a:rect l="l" t="t" r="r" b="b"/>
            <a:pathLst>
              <a:path w="2862468" h="4134678">
                <a:moveTo>
                  <a:pt x="0" y="0"/>
                </a:moveTo>
                <a:lnTo>
                  <a:pt x="2862468" y="0"/>
                </a:lnTo>
                <a:lnTo>
                  <a:pt x="2862468" y="4134678"/>
                </a:lnTo>
                <a:lnTo>
                  <a:pt x="0" y="4134678"/>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D396AA1A-FC01-4E7D-BBF5-BEB0196CBAB8}"/>
              </a:ext>
            </a:extLst>
          </p:cNvPr>
          <p:cNvSpPr>
            <a:spLocks noGrp="1"/>
          </p:cNvSpPr>
          <p:nvPr>
            <p:ph type="pic" sz="quarter" idx="17"/>
          </p:nvPr>
        </p:nvSpPr>
        <p:spPr>
          <a:xfrm>
            <a:off x="8600662" y="-1"/>
            <a:ext cx="2862468" cy="4134678"/>
          </a:xfrm>
          <a:custGeom>
            <a:avLst/>
            <a:gdLst>
              <a:gd name="connsiteX0" fmla="*/ 0 w 2862468"/>
              <a:gd name="connsiteY0" fmla="*/ 0 h 4134678"/>
              <a:gd name="connsiteX1" fmla="*/ 2862468 w 2862468"/>
              <a:gd name="connsiteY1" fmla="*/ 0 h 4134678"/>
              <a:gd name="connsiteX2" fmla="*/ 2862468 w 2862468"/>
              <a:gd name="connsiteY2" fmla="*/ 4134678 h 4134678"/>
              <a:gd name="connsiteX3" fmla="*/ 0 w 2862468"/>
              <a:gd name="connsiteY3" fmla="*/ 4134678 h 4134678"/>
            </a:gdLst>
            <a:ahLst/>
            <a:cxnLst>
              <a:cxn ang="0">
                <a:pos x="connsiteX0" y="connsiteY0"/>
              </a:cxn>
              <a:cxn ang="0">
                <a:pos x="connsiteX1" y="connsiteY1"/>
              </a:cxn>
              <a:cxn ang="0">
                <a:pos x="connsiteX2" y="connsiteY2"/>
              </a:cxn>
              <a:cxn ang="0">
                <a:pos x="connsiteX3" y="connsiteY3"/>
              </a:cxn>
            </a:cxnLst>
            <a:rect l="l" t="t" r="r" b="b"/>
            <a:pathLst>
              <a:path w="2862468" h="4134678">
                <a:moveTo>
                  <a:pt x="0" y="0"/>
                </a:moveTo>
                <a:lnTo>
                  <a:pt x="2862468" y="0"/>
                </a:lnTo>
                <a:lnTo>
                  <a:pt x="2862468" y="4134678"/>
                </a:lnTo>
                <a:lnTo>
                  <a:pt x="0" y="4134678"/>
                </a:lnTo>
                <a:close/>
              </a:path>
            </a:pathLst>
          </a:custGeom>
        </p:spPr>
        <p:txBody>
          <a:bodyPr wrap="square">
            <a:noAutofit/>
          </a:bodyPr>
          <a:lstStyle/>
          <a:p>
            <a:endParaRPr lang="id-ID"/>
          </a:p>
        </p:txBody>
      </p:sp>
    </p:spTree>
    <p:extLst>
      <p:ext uri="{BB962C8B-B14F-4D97-AF65-F5344CB8AC3E}">
        <p14:creationId xmlns:p14="http://schemas.microsoft.com/office/powerpoint/2010/main" val="327332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EBF1AA-5511-4664-AC94-8FF51B1C5EA9}"/>
              </a:ext>
            </a:extLst>
          </p:cNvPr>
          <p:cNvSpPr/>
          <p:nvPr userDrawn="1"/>
        </p:nvSpPr>
        <p:spPr>
          <a:xfrm>
            <a:off x="0" y="0"/>
            <a:ext cx="12191999" cy="68580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110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56DDCF3-8C7C-4392-B258-9ADC15A63B50}"/>
              </a:ext>
            </a:extLst>
          </p:cNvPr>
          <p:cNvSpPr>
            <a:spLocks noGrp="1"/>
          </p:cNvSpPr>
          <p:nvPr>
            <p:ph type="pic" sz="quarter" idx="16"/>
          </p:nvPr>
        </p:nvSpPr>
        <p:spPr>
          <a:xfrm>
            <a:off x="2478156" y="911448"/>
            <a:ext cx="2928727" cy="5035101"/>
          </a:xfrm>
          <a:custGeom>
            <a:avLst/>
            <a:gdLst>
              <a:gd name="connsiteX0" fmla="*/ 0 w 2928727"/>
              <a:gd name="connsiteY0" fmla="*/ 0 h 5035101"/>
              <a:gd name="connsiteX1" fmla="*/ 2928727 w 2928727"/>
              <a:gd name="connsiteY1" fmla="*/ 0 h 5035101"/>
              <a:gd name="connsiteX2" fmla="*/ 2928727 w 2928727"/>
              <a:gd name="connsiteY2" fmla="*/ 5035101 h 5035101"/>
              <a:gd name="connsiteX3" fmla="*/ 0 w 2928727"/>
              <a:gd name="connsiteY3" fmla="*/ 5035101 h 5035101"/>
            </a:gdLst>
            <a:ahLst/>
            <a:cxnLst>
              <a:cxn ang="0">
                <a:pos x="connsiteX0" y="connsiteY0"/>
              </a:cxn>
              <a:cxn ang="0">
                <a:pos x="connsiteX1" y="connsiteY1"/>
              </a:cxn>
              <a:cxn ang="0">
                <a:pos x="connsiteX2" y="connsiteY2"/>
              </a:cxn>
              <a:cxn ang="0">
                <a:pos x="connsiteX3" y="connsiteY3"/>
              </a:cxn>
            </a:cxnLst>
            <a:rect l="l" t="t" r="r" b="b"/>
            <a:pathLst>
              <a:path w="2928727" h="5035101">
                <a:moveTo>
                  <a:pt x="0" y="0"/>
                </a:moveTo>
                <a:lnTo>
                  <a:pt x="2928727" y="0"/>
                </a:lnTo>
                <a:lnTo>
                  <a:pt x="2928727" y="5035101"/>
                </a:lnTo>
                <a:lnTo>
                  <a:pt x="0" y="5035101"/>
                </a:lnTo>
                <a:close/>
              </a:path>
            </a:pathLst>
          </a:custGeom>
        </p:spPr>
        <p:txBody>
          <a:bodyPr wrap="square">
            <a:noAutofit/>
          </a:bodyPr>
          <a:lstStyle/>
          <a:p>
            <a:endParaRPr lang="id-ID"/>
          </a:p>
        </p:txBody>
      </p:sp>
      <p:sp>
        <p:nvSpPr>
          <p:cNvPr id="7" name="Picture Placeholder 6">
            <a:extLst>
              <a:ext uri="{FF2B5EF4-FFF2-40B4-BE49-F238E27FC236}">
                <a16:creationId xmlns:a16="http://schemas.microsoft.com/office/drawing/2014/main" id="{7FC7B2D3-8F7B-4F33-A840-CCBF1D2632FE}"/>
              </a:ext>
            </a:extLst>
          </p:cNvPr>
          <p:cNvSpPr>
            <a:spLocks noGrp="1"/>
          </p:cNvSpPr>
          <p:nvPr>
            <p:ph type="pic" sz="quarter" idx="17"/>
          </p:nvPr>
        </p:nvSpPr>
        <p:spPr>
          <a:xfrm>
            <a:off x="0" y="0"/>
            <a:ext cx="3942519" cy="6858000"/>
          </a:xfrm>
          <a:custGeom>
            <a:avLst/>
            <a:gdLst>
              <a:gd name="connsiteX0" fmla="*/ 0 w 3942519"/>
              <a:gd name="connsiteY0" fmla="*/ 0 h 6858000"/>
              <a:gd name="connsiteX1" fmla="*/ 3942519 w 3942519"/>
              <a:gd name="connsiteY1" fmla="*/ 0 h 6858000"/>
              <a:gd name="connsiteX2" fmla="*/ 3942519 w 3942519"/>
              <a:gd name="connsiteY2" fmla="*/ 6858000 h 6858000"/>
              <a:gd name="connsiteX3" fmla="*/ 0 w 39425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2519" h="6858000">
                <a:moveTo>
                  <a:pt x="0" y="0"/>
                </a:moveTo>
                <a:lnTo>
                  <a:pt x="3942519" y="0"/>
                </a:lnTo>
                <a:lnTo>
                  <a:pt x="3942519"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816838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D9924F9-E93F-4375-81D9-CA0FB6333C17}"/>
              </a:ext>
            </a:extLst>
          </p:cNvPr>
          <p:cNvSpPr>
            <a:spLocks noGrp="1"/>
          </p:cNvSpPr>
          <p:nvPr>
            <p:ph type="pic" sz="quarter" idx="16"/>
          </p:nvPr>
        </p:nvSpPr>
        <p:spPr>
          <a:xfrm>
            <a:off x="1166190" y="2517913"/>
            <a:ext cx="3180523" cy="3364025"/>
          </a:xfrm>
          <a:custGeom>
            <a:avLst/>
            <a:gdLst>
              <a:gd name="connsiteX0" fmla="*/ 0 w 3180523"/>
              <a:gd name="connsiteY0" fmla="*/ 0 h 3364025"/>
              <a:gd name="connsiteX1" fmla="*/ 3180523 w 3180523"/>
              <a:gd name="connsiteY1" fmla="*/ 0 h 3364025"/>
              <a:gd name="connsiteX2" fmla="*/ 3180523 w 3180523"/>
              <a:gd name="connsiteY2" fmla="*/ 3364025 h 3364025"/>
              <a:gd name="connsiteX3" fmla="*/ 0 w 3180523"/>
              <a:gd name="connsiteY3" fmla="*/ 3364025 h 3364025"/>
            </a:gdLst>
            <a:ahLst/>
            <a:cxnLst>
              <a:cxn ang="0">
                <a:pos x="connsiteX0" y="connsiteY0"/>
              </a:cxn>
              <a:cxn ang="0">
                <a:pos x="connsiteX1" y="connsiteY1"/>
              </a:cxn>
              <a:cxn ang="0">
                <a:pos x="connsiteX2" y="connsiteY2"/>
              </a:cxn>
              <a:cxn ang="0">
                <a:pos x="connsiteX3" y="connsiteY3"/>
              </a:cxn>
            </a:cxnLst>
            <a:rect l="l" t="t" r="r" b="b"/>
            <a:pathLst>
              <a:path w="3180523" h="3364025">
                <a:moveTo>
                  <a:pt x="0" y="0"/>
                </a:moveTo>
                <a:lnTo>
                  <a:pt x="3180523" y="0"/>
                </a:lnTo>
                <a:lnTo>
                  <a:pt x="3180523" y="3364025"/>
                </a:lnTo>
                <a:lnTo>
                  <a:pt x="0" y="3364025"/>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687B88AB-7924-4D5F-A4D4-B49A5D989FD2}"/>
              </a:ext>
            </a:extLst>
          </p:cNvPr>
          <p:cNvSpPr>
            <a:spLocks noGrp="1"/>
          </p:cNvSpPr>
          <p:nvPr>
            <p:ph type="pic" sz="quarter" idx="17"/>
          </p:nvPr>
        </p:nvSpPr>
        <p:spPr>
          <a:xfrm>
            <a:off x="8242852" y="472579"/>
            <a:ext cx="2782957" cy="1485185"/>
          </a:xfrm>
          <a:custGeom>
            <a:avLst/>
            <a:gdLst>
              <a:gd name="connsiteX0" fmla="*/ 0 w 2782957"/>
              <a:gd name="connsiteY0" fmla="*/ 0 h 1485185"/>
              <a:gd name="connsiteX1" fmla="*/ 2782957 w 2782957"/>
              <a:gd name="connsiteY1" fmla="*/ 0 h 1485185"/>
              <a:gd name="connsiteX2" fmla="*/ 2782957 w 2782957"/>
              <a:gd name="connsiteY2" fmla="*/ 1485185 h 1485185"/>
              <a:gd name="connsiteX3" fmla="*/ 0 w 2782957"/>
              <a:gd name="connsiteY3" fmla="*/ 1485185 h 1485185"/>
            </a:gdLst>
            <a:ahLst/>
            <a:cxnLst>
              <a:cxn ang="0">
                <a:pos x="connsiteX0" y="connsiteY0"/>
              </a:cxn>
              <a:cxn ang="0">
                <a:pos x="connsiteX1" y="connsiteY1"/>
              </a:cxn>
              <a:cxn ang="0">
                <a:pos x="connsiteX2" y="connsiteY2"/>
              </a:cxn>
              <a:cxn ang="0">
                <a:pos x="connsiteX3" y="connsiteY3"/>
              </a:cxn>
            </a:cxnLst>
            <a:rect l="l" t="t" r="r" b="b"/>
            <a:pathLst>
              <a:path w="2782957" h="1485185">
                <a:moveTo>
                  <a:pt x="0" y="0"/>
                </a:moveTo>
                <a:lnTo>
                  <a:pt x="2782957" y="0"/>
                </a:lnTo>
                <a:lnTo>
                  <a:pt x="2782957" y="1485185"/>
                </a:lnTo>
                <a:lnTo>
                  <a:pt x="0" y="1485185"/>
                </a:lnTo>
                <a:close/>
              </a:path>
            </a:pathLst>
          </a:custGeom>
        </p:spPr>
        <p:txBody>
          <a:bodyPr wrap="square">
            <a:noAutofit/>
          </a:bodyPr>
          <a:lstStyle/>
          <a:p>
            <a:endParaRPr lang="id-ID"/>
          </a:p>
        </p:txBody>
      </p:sp>
    </p:spTree>
    <p:extLst>
      <p:ext uri="{BB962C8B-B14F-4D97-AF65-F5344CB8AC3E}">
        <p14:creationId xmlns:p14="http://schemas.microsoft.com/office/powerpoint/2010/main" val="273760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C7258E-5483-405A-BC9C-3F6C389469A3}"/>
              </a:ext>
            </a:extLst>
          </p:cNvPr>
          <p:cNvSpPr>
            <a:spLocks noGrp="1"/>
          </p:cNvSpPr>
          <p:nvPr>
            <p:ph type="pic" sz="quarter" idx="17"/>
          </p:nvPr>
        </p:nvSpPr>
        <p:spPr>
          <a:xfrm>
            <a:off x="4452731" y="2014330"/>
            <a:ext cx="7407965" cy="2653748"/>
          </a:xfrm>
          <a:custGeom>
            <a:avLst/>
            <a:gdLst>
              <a:gd name="connsiteX0" fmla="*/ 0 w 7407965"/>
              <a:gd name="connsiteY0" fmla="*/ 0 h 2653748"/>
              <a:gd name="connsiteX1" fmla="*/ 7407965 w 7407965"/>
              <a:gd name="connsiteY1" fmla="*/ 0 h 2653748"/>
              <a:gd name="connsiteX2" fmla="*/ 7407965 w 7407965"/>
              <a:gd name="connsiteY2" fmla="*/ 2653748 h 2653748"/>
              <a:gd name="connsiteX3" fmla="*/ 0 w 7407965"/>
              <a:gd name="connsiteY3" fmla="*/ 2653748 h 2653748"/>
            </a:gdLst>
            <a:ahLst/>
            <a:cxnLst>
              <a:cxn ang="0">
                <a:pos x="connsiteX0" y="connsiteY0"/>
              </a:cxn>
              <a:cxn ang="0">
                <a:pos x="connsiteX1" y="connsiteY1"/>
              </a:cxn>
              <a:cxn ang="0">
                <a:pos x="connsiteX2" y="connsiteY2"/>
              </a:cxn>
              <a:cxn ang="0">
                <a:pos x="connsiteX3" y="connsiteY3"/>
              </a:cxn>
            </a:cxnLst>
            <a:rect l="l" t="t" r="r" b="b"/>
            <a:pathLst>
              <a:path w="7407965" h="2653748">
                <a:moveTo>
                  <a:pt x="0" y="0"/>
                </a:moveTo>
                <a:lnTo>
                  <a:pt x="7407965" y="0"/>
                </a:lnTo>
                <a:lnTo>
                  <a:pt x="7407965" y="2653748"/>
                </a:lnTo>
                <a:lnTo>
                  <a:pt x="0" y="2653748"/>
                </a:lnTo>
                <a:close/>
              </a:path>
            </a:pathLst>
          </a:custGeom>
        </p:spPr>
        <p:txBody>
          <a:bodyPr wrap="square">
            <a:noAutofit/>
          </a:bodyPr>
          <a:lstStyle/>
          <a:p>
            <a:endParaRPr lang="id-ID"/>
          </a:p>
        </p:txBody>
      </p:sp>
    </p:spTree>
    <p:extLst>
      <p:ext uri="{BB962C8B-B14F-4D97-AF65-F5344CB8AC3E}">
        <p14:creationId xmlns:p14="http://schemas.microsoft.com/office/powerpoint/2010/main" val="626858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BDFBD031-12EB-48EF-A44B-955066EB29FE}"/>
              </a:ext>
            </a:extLst>
          </p:cNvPr>
          <p:cNvSpPr>
            <a:spLocks noGrp="1"/>
          </p:cNvSpPr>
          <p:nvPr>
            <p:ph type="pic" sz="quarter" idx="12"/>
          </p:nvPr>
        </p:nvSpPr>
        <p:spPr bwMode="auto">
          <a:xfrm>
            <a:off x="0" y="1643874"/>
            <a:ext cx="12192000" cy="2644062"/>
          </a:xfrm>
          <a:custGeom>
            <a:avLst/>
            <a:gdLst>
              <a:gd name="connsiteX0" fmla="*/ 0 w 12192000"/>
              <a:gd name="connsiteY0" fmla="*/ 0 h 2644062"/>
              <a:gd name="connsiteX1" fmla="*/ 12192000 w 12192000"/>
              <a:gd name="connsiteY1" fmla="*/ 0 h 2644062"/>
              <a:gd name="connsiteX2" fmla="*/ 12192000 w 12192000"/>
              <a:gd name="connsiteY2" fmla="*/ 2644062 h 2644062"/>
              <a:gd name="connsiteX3" fmla="*/ 0 w 12192000"/>
              <a:gd name="connsiteY3" fmla="*/ 2644062 h 2644062"/>
            </a:gdLst>
            <a:ahLst/>
            <a:cxnLst>
              <a:cxn ang="0">
                <a:pos x="connsiteX0" y="connsiteY0"/>
              </a:cxn>
              <a:cxn ang="0">
                <a:pos x="connsiteX1" y="connsiteY1"/>
              </a:cxn>
              <a:cxn ang="0">
                <a:pos x="connsiteX2" y="connsiteY2"/>
              </a:cxn>
              <a:cxn ang="0">
                <a:pos x="connsiteX3" y="connsiteY3"/>
              </a:cxn>
            </a:cxnLst>
            <a:rect l="l" t="t" r="r" b="b"/>
            <a:pathLst>
              <a:path w="12192000" h="2644062">
                <a:moveTo>
                  <a:pt x="0" y="0"/>
                </a:moveTo>
                <a:lnTo>
                  <a:pt x="12192000" y="0"/>
                </a:lnTo>
                <a:lnTo>
                  <a:pt x="12192000" y="2644062"/>
                </a:lnTo>
                <a:lnTo>
                  <a:pt x="0" y="2644062"/>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143848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9F3D671B-CF92-47F6-A037-28DBA43EE9E0}"/>
              </a:ext>
            </a:extLst>
          </p:cNvPr>
          <p:cNvSpPr>
            <a:spLocks noGrp="1"/>
          </p:cNvSpPr>
          <p:nvPr>
            <p:ph type="pic" sz="quarter" idx="12"/>
          </p:nvPr>
        </p:nvSpPr>
        <p:spPr bwMode="auto">
          <a:xfrm>
            <a:off x="0" y="3429000"/>
            <a:ext cx="12192000" cy="3429000"/>
          </a:xfrm>
          <a:custGeom>
            <a:avLst/>
            <a:gdLst>
              <a:gd name="connsiteX0" fmla="*/ 0 w 12192000"/>
              <a:gd name="connsiteY0" fmla="*/ 0 h 2644062"/>
              <a:gd name="connsiteX1" fmla="*/ 12192000 w 12192000"/>
              <a:gd name="connsiteY1" fmla="*/ 0 h 2644062"/>
              <a:gd name="connsiteX2" fmla="*/ 12192000 w 12192000"/>
              <a:gd name="connsiteY2" fmla="*/ 2644062 h 2644062"/>
              <a:gd name="connsiteX3" fmla="*/ 0 w 12192000"/>
              <a:gd name="connsiteY3" fmla="*/ 2644062 h 2644062"/>
            </a:gdLst>
            <a:ahLst/>
            <a:cxnLst>
              <a:cxn ang="0">
                <a:pos x="connsiteX0" y="connsiteY0"/>
              </a:cxn>
              <a:cxn ang="0">
                <a:pos x="connsiteX1" y="connsiteY1"/>
              </a:cxn>
              <a:cxn ang="0">
                <a:pos x="connsiteX2" y="connsiteY2"/>
              </a:cxn>
              <a:cxn ang="0">
                <a:pos x="connsiteX3" y="connsiteY3"/>
              </a:cxn>
            </a:cxnLst>
            <a:rect l="l" t="t" r="r" b="b"/>
            <a:pathLst>
              <a:path w="12192000" h="2644062">
                <a:moveTo>
                  <a:pt x="0" y="0"/>
                </a:moveTo>
                <a:lnTo>
                  <a:pt x="12192000" y="0"/>
                </a:lnTo>
                <a:lnTo>
                  <a:pt x="12192000" y="2644062"/>
                </a:lnTo>
                <a:lnTo>
                  <a:pt x="0" y="2644062"/>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3439014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A6D6CE4-96C6-4534-B88D-713C73D211A7}"/>
              </a:ext>
            </a:extLst>
          </p:cNvPr>
          <p:cNvSpPr>
            <a:spLocks noGrp="1"/>
          </p:cNvSpPr>
          <p:nvPr>
            <p:ph type="pic" sz="quarter" idx="12"/>
          </p:nvPr>
        </p:nvSpPr>
        <p:spPr bwMode="auto">
          <a:xfrm>
            <a:off x="-15081" y="-1"/>
            <a:ext cx="6111080" cy="6858000"/>
          </a:xfrm>
          <a:custGeom>
            <a:avLst/>
            <a:gdLst>
              <a:gd name="connsiteX0" fmla="*/ 0 w 6111080"/>
              <a:gd name="connsiteY0" fmla="*/ 0 h 6858000"/>
              <a:gd name="connsiteX1" fmla="*/ 6111080 w 6111080"/>
              <a:gd name="connsiteY1" fmla="*/ 0 h 6858000"/>
              <a:gd name="connsiteX2" fmla="*/ 6111080 w 6111080"/>
              <a:gd name="connsiteY2" fmla="*/ 6858000 h 6858000"/>
              <a:gd name="connsiteX3" fmla="*/ 0 w 61110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1080" h="6858000">
                <a:moveTo>
                  <a:pt x="0" y="0"/>
                </a:moveTo>
                <a:lnTo>
                  <a:pt x="6111080" y="0"/>
                </a:lnTo>
                <a:lnTo>
                  <a:pt x="6111080" y="6858000"/>
                </a:lnTo>
                <a:lnTo>
                  <a:pt x="0" y="68580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9" name="Picture Placeholder 8">
            <a:extLst>
              <a:ext uri="{FF2B5EF4-FFF2-40B4-BE49-F238E27FC236}">
                <a16:creationId xmlns:a16="http://schemas.microsoft.com/office/drawing/2014/main" id="{FAC89E7C-4326-47BD-BDAD-E21AE31DC2D9}"/>
              </a:ext>
            </a:extLst>
          </p:cNvPr>
          <p:cNvSpPr>
            <a:spLocks noGrp="1"/>
          </p:cNvSpPr>
          <p:nvPr>
            <p:ph type="pic" sz="quarter" idx="13"/>
          </p:nvPr>
        </p:nvSpPr>
        <p:spPr bwMode="auto">
          <a:xfrm>
            <a:off x="7670330" y="3057624"/>
            <a:ext cx="985425" cy="675189"/>
          </a:xfrm>
          <a:custGeom>
            <a:avLst/>
            <a:gdLst>
              <a:gd name="connsiteX0" fmla="*/ 0 w 985425"/>
              <a:gd name="connsiteY0" fmla="*/ 0 h 675189"/>
              <a:gd name="connsiteX1" fmla="*/ 985425 w 985425"/>
              <a:gd name="connsiteY1" fmla="*/ 0 h 675189"/>
              <a:gd name="connsiteX2" fmla="*/ 985425 w 985425"/>
              <a:gd name="connsiteY2" fmla="*/ 675189 h 675189"/>
              <a:gd name="connsiteX3" fmla="*/ 0 w 985425"/>
              <a:gd name="connsiteY3" fmla="*/ 675189 h 675189"/>
            </a:gdLst>
            <a:ahLst/>
            <a:cxnLst>
              <a:cxn ang="0">
                <a:pos x="connsiteX0" y="connsiteY0"/>
              </a:cxn>
              <a:cxn ang="0">
                <a:pos x="connsiteX1" y="connsiteY1"/>
              </a:cxn>
              <a:cxn ang="0">
                <a:pos x="connsiteX2" y="connsiteY2"/>
              </a:cxn>
              <a:cxn ang="0">
                <a:pos x="connsiteX3" y="connsiteY3"/>
              </a:cxn>
            </a:cxnLst>
            <a:rect l="l" t="t" r="r" b="b"/>
            <a:pathLst>
              <a:path w="985425" h="675189">
                <a:moveTo>
                  <a:pt x="0" y="0"/>
                </a:moveTo>
                <a:lnTo>
                  <a:pt x="985425" y="0"/>
                </a:lnTo>
                <a:lnTo>
                  <a:pt x="985425" y="675189"/>
                </a:lnTo>
                <a:lnTo>
                  <a:pt x="0" y="67518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8" name="Picture Placeholder 7">
            <a:extLst>
              <a:ext uri="{FF2B5EF4-FFF2-40B4-BE49-F238E27FC236}">
                <a16:creationId xmlns:a16="http://schemas.microsoft.com/office/drawing/2014/main" id="{EC614BAC-495C-4359-8422-828D2FBB7149}"/>
              </a:ext>
            </a:extLst>
          </p:cNvPr>
          <p:cNvSpPr>
            <a:spLocks noGrp="1"/>
          </p:cNvSpPr>
          <p:nvPr>
            <p:ph type="pic" sz="quarter" idx="14"/>
          </p:nvPr>
        </p:nvSpPr>
        <p:spPr bwMode="auto">
          <a:xfrm>
            <a:off x="7667415" y="552447"/>
            <a:ext cx="985425" cy="675189"/>
          </a:xfrm>
          <a:custGeom>
            <a:avLst/>
            <a:gdLst>
              <a:gd name="connsiteX0" fmla="*/ 0 w 985425"/>
              <a:gd name="connsiteY0" fmla="*/ 0 h 675189"/>
              <a:gd name="connsiteX1" fmla="*/ 985425 w 985425"/>
              <a:gd name="connsiteY1" fmla="*/ 0 h 675189"/>
              <a:gd name="connsiteX2" fmla="*/ 985425 w 985425"/>
              <a:gd name="connsiteY2" fmla="*/ 675189 h 675189"/>
              <a:gd name="connsiteX3" fmla="*/ 0 w 985425"/>
              <a:gd name="connsiteY3" fmla="*/ 675189 h 675189"/>
            </a:gdLst>
            <a:ahLst/>
            <a:cxnLst>
              <a:cxn ang="0">
                <a:pos x="connsiteX0" y="connsiteY0"/>
              </a:cxn>
              <a:cxn ang="0">
                <a:pos x="connsiteX1" y="connsiteY1"/>
              </a:cxn>
              <a:cxn ang="0">
                <a:pos x="connsiteX2" y="connsiteY2"/>
              </a:cxn>
              <a:cxn ang="0">
                <a:pos x="connsiteX3" y="connsiteY3"/>
              </a:cxn>
            </a:cxnLst>
            <a:rect l="l" t="t" r="r" b="b"/>
            <a:pathLst>
              <a:path w="985425" h="675189">
                <a:moveTo>
                  <a:pt x="0" y="0"/>
                </a:moveTo>
                <a:lnTo>
                  <a:pt x="985425" y="0"/>
                </a:lnTo>
                <a:lnTo>
                  <a:pt x="985425" y="675189"/>
                </a:lnTo>
                <a:lnTo>
                  <a:pt x="0" y="67518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1672330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E6AE514-E0BE-464A-9BDD-490CCF534EDB}"/>
              </a:ext>
            </a:extLst>
          </p:cNvPr>
          <p:cNvSpPr>
            <a:spLocks noGrp="1"/>
          </p:cNvSpPr>
          <p:nvPr>
            <p:ph type="pic" sz="quarter" idx="13"/>
          </p:nvPr>
        </p:nvSpPr>
        <p:spPr bwMode="auto">
          <a:xfrm>
            <a:off x="8733182" y="1517801"/>
            <a:ext cx="1895060" cy="3332494"/>
          </a:xfrm>
          <a:custGeom>
            <a:avLst/>
            <a:gdLst>
              <a:gd name="connsiteX0" fmla="*/ 0 w 1895060"/>
              <a:gd name="connsiteY0" fmla="*/ 0 h 3332494"/>
              <a:gd name="connsiteX1" fmla="*/ 1895060 w 1895060"/>
              <a:gd name="connsiteY1" fmla="*/ 0 h 3332494"/>
              <a:gd name="connsiteX2" fmla="*/ 1895060 w 1895060"/>
              <a:gd name="connsiteY2" fmla="*/ 3332494 h 3332494"/>
              <a:gd name="connsiteX3" fmla="*/ 0 w 1895060"/>
              <a:gd name="connsiteY3" fmla="*/ 3332494 h 3332494"/>
            </a:gdLst>
            <a:ahLst/>
            <a:cxnLst>
              <a:cxn ang="0">
                <a:pos x="connsiteX0" y="connsiteY0"/>
              </a:cxn>
              <a:cxn ang="0">
                <a:pos x="connsiteX1" y="connsiteY1"/>
              </a:cxn>
              <a:cxn ang="0">
                <a:pos x="connsiteX2" y="connsiteY2"/>
              </a:cxn>
              <a:cxn ang="0">
                <a:pos x="connsiteX3" y="connsiteY3"/>
              </a:cxn>
            </a:cxnLst>
            <a:rect l="l" t="t" r="r" b="b"/>
            <a:pathLst>
              <a:path w="1895060" h="3332494">
                <a:moveTo>
                  <a:pt x="0" y="0"/>
                </a:moveTo>
                <a:lnTo>
                  <a:pt x="1895060" y="0"/>
                </a:lnTo>
                <a:lnTo>
                  <a:pt x="1895060" y="3332494"/>
                </a:lnTo>
                <a:lnTo>
                  <a:pt x="0" y="333249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1666843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FDB85F-3845-480D-8456-DBFFABFE13E6}"/>
              </a:ext>
            </a:extLst>
          </p:cNvPr>
          <p:cNvSpPr>
            <a:spLocks noGrp="1"/>
          </p:cNvSpPr>
          <p:nvPr>
            <p:ph type="pic" sz="quarter" idx="13"/>
          </p:nvPr>
        </p:nvSpPr>
        <p:spPr bwMode="auto">
          <a:xfrm>
            <a:off x="5618922" y="3273287"/>
            <a:ext cx="2825496" cy="2822713"/>
          </a:xfrm>
          <a:custGeom>
            <a:avLst/>
            <a:gdLst>
              <a:gd name="connsiteX0" fmla="*/ 0 w 2825496"/>
              <a:gd name="connsiteY0" fmla="*/ 0 h 2822713"/>
              <a:gd name="connsiteX1" fmla="*/ 2825496 w 2825496"/>
              <a:gd name="connsiteY1" fmla="*/ 0 h 2822713"/>
              <a:gd name="connsiteX2" fmla="*/ 2825496 w 2825496"/>
              <a:gd name="connsiteY2" fmla="*/ 2822713 h 2822713"/>
              <a:gd name="connsiteX3" fmla="*/ 0 w 2825496"/>
              <a:gd name="connsiteY3" fmla="*/ 2822713 h 2822713"/>
            </a:gdLst>
            <a:ahLst/>
            <a:cxnLst>
              <a:cxn ang="0">
                <a:pos x="connsiteX0" y="connsiteY0"/>
              </a:cxn>
              <a:cxn ang="0">
                <a:pos x="connsiteX1" y="connsiteY1"/>
              </a:cxn>
              <a:cxn ang="0">
                <a:pos x="connsiteX2" y="connsiteY2"/>
              </a:cxn>
              <a:cxn ang="0">
                <a:pos x="connsiteX3" y="connsiteY3"/>
              </a:cxn>
            </a:cxnLst>
            <a:rect l="l" t="t" r="r" b="b"/>
            <a:pathLst>
              <a:path w="2825496" h="2822713">
                <a:moveTo>
                  <a:pt x="0" y="0"/>
                </a:moveTo>
                <a:lnTo>
                  <a:pt x="2825496" y="0"/>
                </a:lnTo>
                <a:lnTo>
                  <a:pt x="2825496" y="2822713"/>
                </a:lnTo>
                <a:lnTo>
                  <a:pt x="0" y="2822713"/>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7" name="Picture Placeholder 6">
            <a:extLst>
              <a:ext uri="{FF2B5EF4-FFF2-40B4-BE49-F238E27FC236}">
                <a16:creationId xmlns:a16="http://schemas.microsoft.com/office/drawing/2014/main" id="{337FC1A7-9761-46AF-8B34-96EC96A17DF6}"/>
              </a:ext>
            </a:extLst>
          </p:cNvPr>
          <p:cNvSpPr>
            <a:spLocks noGrp="1"/>
          </p:cNvSpPr>
          <p:nvPr>
            <p:ph type="pic" sz="quarter" idx="14"/>
          </p:nvPr>
        </p:nvSpPr>
        <p:spPr bwMode="auto">
          <a:xfrm>
            <a:off x="8631538" y="3273287"/>
            <a:ext cx="2825496" cy="2822713"/>
          </a:xfrm>
          <a:custGeom>
            <a:avLst/>
            <a:gdLst>
              <a:gd name="connsiteX0" fmla="*/ 0 w 2825496"/>
              <a:gd name="connsiteY0" fmla="*/ 0 h 2822713"/>
              <a:gd name="connsiteX1" fmla="*/ 2825496 w 2825496"/>
              <a:gd name="connsiteY1" fmla="*/ 0 h 2822713"/>
              <a:gd name="connsiteX2" fmla="*/ 2825496 w 2825496"/>
              <a:gd name="connsiteY2" fmla="*/ 2822713 h 2822713"/>
              <a:gd name="connsiteX3" fmla="*/ 0 w 2825496"/>
              <a:gd name="connsiteY3" fmla="*/ 2822713 h 2822713"/>
            </a:gdLst>
            <a:ahLst/>
            <a:cxnLst>
              <a:cxn ang="0">
                <a:pos x="connsiteX0" y="connsiteY0"/>
              </a:cxn>
              <a:cxn ang="0">
                <a:pos x="connsiteX1" y="connsiteY1"/>
              </a:cxn>
              <a:cxn ang="0">
                <a:pos x="connsiteX2" y="connsiteY2"/>
              </a:cxn>
              <a:cxn ang="0">
                <a:pos x="connsiteX3" y="connsiteY3"/>
              </a:cxn>
            </a:cxnLst>
            <a:rect l="l" t="t" r="r" b="b"/>
            <a:pathLst>
              <a:path w="2825496" h="2822713">
                <a:moveTo>
                  <a:pt x="0" y="0"/>
                </a:moveTo>
                <a:lnTo>
                  <a:pt x="2825496" y="0"/>
                </a:lnTo>
                <a:lnTo>
                  <a:pt x="2825496" y="2822713"/>
                </a:lnTo>
                <a:lnTo>
                  <a:pt x="0" y="2822713"/>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3427521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9BC8CEA-7064-40E5-96A4-A1270749D742}"/>
              </a:ext>
            </a:extLst>
          </p:cNvPr>
          <p:cNvSpPr>
            <a:spLocks noGrp="1"/>
          </p:cNvSpPr>
          <p:nvPr>
            <p:ph type="pic" sz="quarter" idx="13"/>
          </p:nvPr>
        </p:nvSpPr>
        <p:spPr bwMode="auto">
          <a:xfrm>
            <a:off x="-2" y="1"/>
            <a:ext cx="12192000" cy="3972079"/>
          </a:xfrm>
          <a:custGeom>
            <a:avLst/>
            <a:gdLst>
              <a:gd name="connsiteX0" fmla="*/ 0 w 12192000"/>
              <a:gd name="connsiteY0" fmla="*/ 0 h 3972079"/>
              <a:gd name="connsiteX1" fmla="*/ 12192000 w 12192000"/>
              <a:gd name="connsiteY1" fmla="*/ 0 h 3972079"/>
              <a:gd name="connsiteX2" fmla="*/ 12192000 w 12192000"/>
              <a:gd name="connsiteY2" fmla="*/ 3226511 h 3972079"/>
              <a:gd name="connsiteX3" fmla="*/ 0 w 12192000"/>
              <a:gd name="connsiteY3" fmla="*/ 3757371 h 3972079"/>
            </a:gdLst>
            <a:ahLst/>
            <a:cxnLst>
              <a:cxn ang="0">
                <a:pos x="connsiteX0" y="connsiteY0"/>
              </a:cxn>
              <a:cxn ang="0">
                <a:pos x="connsiteX1" y="connsiteY1"/>
              </a:cxn>
              <a:cxn ang="0">
                <a:pos x="connsiteX2" y="connsiteY2"/>
              </a:cxn>
              <a:cxn ang="0">
                <a:pos x="connsiteX3" y="connsiteY3"/>
              </a:cxn>
            </a:cxnLst>
            <a:rect l="l" t="t" r="r" b="b"/>
            <a:pathLst>
              <a:path w="12192000" h="3972079">
                <a:moveTo>
                  <a:pt x="0" y="0"/>
                </a:moveTo>
                <a:lnTo>
                  <a:pt x="12192000" y="0"/>
                </a:lnTo>
                <a:lnTo>
                  <a:pt x="12192000" y="3226511"/>
                </a:lnTo>
                <a:cubicBezTo>
                  <a:pt x="6096000" y="3226511"/>
                  <a:pt x="6096000" y="4455871"/>
                  <a:pt x="0" y="3757371"/>
                </a:cubicBez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187728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176305-4B58-4DA7-862B-9DE7F425E35C}"/>
              </a:ext>
            </a:extLst>
          </p:cNvPr>
          <p:cNvSpPr>
            <a:spLocks noGrp="1"/>
          </p:cNvSpPr>
          <p:nvPr>
            <p:ph type="pic" sz="quarter" idx="13"/>
          </p:nvPr>
        </p:nvSpPr>
        <p:spPr bwMode="auto">
          <a:xfrm>
            <a:off x="723899" y="761996"/>
            <a:ext cx="7811219" cy="3677481"/>
          </a:xfrm>
          <a:custGeom>
            <a:avLst/>
            <a:gdLst>
              <a:gd name="connsiteX0" fmla="*/ 0 w 7811219"/>
              <a:gd name="connsiteY0" fmla="*/ 0 h 3677481"/>
              <a:gd name="connsiteX1" fmla="*/ 7811219 w 7811219"/>
              <a:gd name="connsiteY1" fmla="*/ 0 h 3677481"/>
              <a:gd name="connsiteX2" fmla="*/ 7811219 w 7811219"/>
              <a:gd name="connsiteY2" fmla="*/ 3677481 h 3677481"/>
              <a:gd name="connsiteX3" fmla="*/ 0 w 7811219"/>
              <a:gd name="connsiteY3" fmla="*/ 3677481 h 3677481"/>
            </a:gdLst>
            <a:ahLst/>
            <a:cxnLst>
              <a:cxn ang="0">
                <a:pos x="connsiteX0" y="connsiteY0"/>
              </a:cxn>
              <a:cxn ang="0">
                <a:pos x="connsiteX1" y="connsiteY1"/>
              </a:cxn>
              <a:cxn ang="0">
                <a:pos x="connsiteX2" y="connsiteY2"/>
              </a:cxn>
              <a:cxn ang="0">
                <a:pos x="connsiteX3" y="connsiteY3"/>
              </a:cxn>
            </a:cxnLst>
            <a:rect l="l" t="t" r="r" b="b"/>
            <a:pathLst>
              <a:path w="7811219" h="3677481">
                <a:moveTo>
                  <a:pt x="0" y="0"/>
                </a:moveTo>
                <a:lnTo>
                  <a:pt x="7811219" y="0"/>
                </a:lnTo>
                <a:lnTo>
                  <a:pt x="7811219" y="3677481"/>
                </a:lnTo>
                <a:lnTo>
                  <a:pt x="0" y="3677481"/>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3718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C1E0E71-5B85-406F-BE23-4D2270C4D18C}"/>
              </a:ext>
            </a:extLst>
          </p:cNvPr>
          <p:cNvSpPr>
            <a:spLocks noGrp="1"/>
          </p:cNvSpPr>
          <p:nvPr>
            <p:ph type="pic" sz="quarter" idx="10"/>
          </p:nvPr>
        </p:nvSpPr>
        <p:spPr bwMode="auto">
          <a:xfrm>
            <a:off x="723900" y="762000"/>
            <a:ext cx="107442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a:p>
        </p:txBody>
      </p:sp>
    </p:spTree>
    <p:extLst>
      <p:ext uri="{BB962C8B-B14F-4D97-AF65-F5344CB8AC3E}">
        <p14:creationId xmlns:p14="http://schemas.microsoft.com/office/powerpoint/2010/main" val="713723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205162F-E83D-483E-8DD9-F351B6D18500}"/>
              </a:ext>
            </a:extLst>
          </p:cNvPr>
          <p:cNvSpPr>
            <a:spLocks noGrp="1"/>
          </p:cNvSpPr>
          <p:nvPr>
            <p:ph type="pic" sz="quarter" idx="13"/>
          </p:nvPr>
        </p:nvSpPr>
        <p:spPr bwMode="auto">
          <a:xfrm>
            <a:off x="649355" y="2078279"/>
            <a:ext cx="3631096" cy="2245333"/>
          </a:xfrm>
          <a:custGeom>
            <a:avLst/>
            <a:gdLst>
              <a:gd name="connsiteX0" fmla="*/ 0 w 3631096"/>
              <a:gd name="connsiteY0" fmla="*/ 0 h 2245333"/>
              <a:gd name="connsiteX1" fmla="*/ 3631096 w 3631096"/>
              <a:gd name="connsiteY1" fmla="*/ 0 h 2245333"/>
              <a:gd name="connsiteX2" fmla="*/ 3631096 w 3631096"/>
              <a:gd name="connsiteY2" fmla="*/ 2245333 h 2245333"/>
              <a:gd name="connsiteX3" fmla="*/ 0 w 3631096"/>
              <a:gd name="connsiteY3" fmla="*/ 2245333 h 2245333"/>
            </a:gdLst>
            <a:ahLst/>
            <a:cxnLst>
              <a:cxn ang="0">
                <a:pos x="connsiteX0" y="connsiteY0"/>
              </a:cxn>
              <a:cxn ang="0">
                <a:pos x="connsiteX1" y="connsiteY1"/>
              </a:cxn>
              <a:cxn ang="0">
                <a:pos x="connsiteX2" y="connsiteY2"/>
              </a:cxn>
              <a:cxn ang="0">
                <a:pos x="connsiteX3" y="connsiteY3"/>
              </a:cxn>
            </a:cxnLst>
            <a:rect l="l" t="t" r="r" b="b"/>
            <a:pathLst>
              <a:path w="3631096" h="2245333">
                <a:moveTo>
                  <a:pt x="0" y="0"/>
                </a:moveTo>
                <a:lnTo>
                  <a:pt x="3631096" y="0"/>
                </a:lnTo>
                <a:lnTo>
                  <a:pt x="3631096" y="2245333"/>
                </a:lnTo>
                <a:lnTo>
                  <a:pt x="0" y="2245333"/>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9" name="Picture Placeholder 8">
            <a:extLst>
              <a:ext uri="{FF2B5EF4-FFF2-40B4-BE49-F238E27FC236}">
                <a16:creationId xmlns:a16="http://schemas.microsoft.com/office/drawing/2014/main" id="{37EAF6A5-CC28-48DC-89BB-4425C05D5A96}"/>
              </a:ext>
            </a:extLst>
          </p:cNvPr>
          <p:cNvSpPr>
            <a:spLocks noGrp="1"/>
          </p:cNvSpPr>
          <p:nvPr>
            <p:ph type="pic" sz="quarter" idx="14"/>
          </p:nvPr>
        </p:nvSpPr>
        <p:spPr bwMode="auto">
          <a:xfrm>
            <a:off x="4280451" y="2078279"/>
            <a:ext cx="3631096" cy="2245333"/>
          </a:xfrm>
          <a:custGeom>
            <a:avLst/>
            <a:gdLst>
              <a:gd name="connsiteX0" fmla="*/ 0 w 3631096"/>
              <a:gd name="connsiteY0" fmla="*/ 0 h 2245333"/>
              <a:gd name="connsiteX1" fmla="*/ 3631096 w 3631096"/>
              <a:gd name="connsiteY1" fmla="*/ 0 h 2245333"/>
              <a:gd name="connsiteX2" fmla="*/ 3631096 w 3631096"/>
              <a:gd name="connsiteY2" fmla="*/ 2245333 h 2245333"/>
              <a:gd name="connsiteX3" fmla="*/ 0 w 3631096"/>
              <a:gd name="connsiteY3" fmla="*/ 2245333 h 2245333"/>
            </a:gdLst>
            <a:ahLst/>
            <a:cxnLst>
              <a:cxn ang="0">
                <a:pos x="connsiteX0" y="connsiteY0"/>
              </a:cxn>
              <a:cxn ang="0">
                <a:pos x="connsiteX1" y="connsiteY1"/>
              </a:cxn>
              <a:cxn ang="0">
                <a:pos x="connsiteX2" y="connsiteY2"/>
              </a:cxn>
              <a:cxn ang="0">
                <a:pos x="connsiteX3" y="connsiteY3"/>
              </a:cxn>
            </a:cxnLst>
            <a:rect l="l" t="t" r="r" b="b"/>
            <a:pathLst>
              <a:path w="3631096" h="2245333">
                <a:moveTo>
                  <a:pt x="0" y="0"/>
                </a:moveTo>
                <a:lnTo>
                  <a:pt x="3631096" y="0"/>
                </a:lnTo>
                <a:lnTo>
                  <a:pt x="3631096" y="2245333"/>
                </a:lnTo>
                <a:lnTo>
                  <a:pt x="0" y="2245333"/>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8" name="Picture Placeholder 7">
            <a:extLst>
              <a:ext uri="{FF2B5EF4-FFF2-40B4-BE49-F238E27FC236}">
                <a16:creationId xmlns:a16="http://schemas.microsoft.com/office/drawing/2014/main" id="{E05837FF-577A-4C8C-8A7A-1F7399981A2A}"/>
              </a:ext>
            </a:extLst>
          </p:cNvPr>
          <p:cNvSpPr>
            <a:spLocks noGrp="1"/>
          </p:cNvSpPr>
          <p:nvPr>
            <p:ph type="pic" sz="quarter" idx="15"/>
          </p:nvPr>
        </p:nvSpPr>
        <p:spPr bwMode="auto">
          <a:xfrm>
            <a:off x="7911547" y="2078279"/>
            <a:ext cx="3631096" cy="2245333"/>
          </a:xfrm>
          <a:custGeom>
            <a:avLst/>
            <a:gdLst>
              <a:gd name="connsiteX0" fmla="*/ 0 w 3631096"/>
              <a:gd name="connsiteY0" fmla="*/ 0 h 2245333"/>
              <a:gd name="connsiteX1" fmla="*/ 3631096 w 3631096"/>
              <a:gd name="connsiteY1" fmla="*/ 0 h 2245333"/>
              <a:gd name="connsiteX2" fmla="*/ 3631096 w 3631096"/>
              <a:gd name="connsiteY2" fmla="*/ 2245333 h 2245333"/>
              <a:gd name="connsiteX3" fmla="*/ 0 w 3631096"/>
              <a:gd name="connsiteY3" fmla="*/ 2245333 h 2245333"/>
            </a:gdLst>
            <a:ahLst/>
            <a:cxnLst>
              <a:cxn ang="0">
                <a:pos x="connsiteX0" y="connsiteY0"/>
              </a:cxn>
              <a:cxn ang="0">
                <a:pos x="connsiteX1" y="connsiteY1"/>
              </a:cxn>
              <a:cxn ang="0">
                <a:pos x="connsiteX2" y="connsiteY2"/>
              </a:cxn>
              <a:cxn ang="0">
                <a:pos x="connsiteX3" y="connsiteY3"/>
              </a:cxn>
            </a:cxnLst>
            <a:rect l="l" t="t" r="r" b="b"/>
            <a:pathLst>
              <a:path w="3631096" h="2245333">
                <a:moveTo>
                  <a:pt x="0" y="0"/>
                </a:moveTo>
                <a:lnTo>
                  <a:pt x="3631096" y="0"/>
                </a:lnTo>
                <a:lnTo>
                  <a:pt x="3631096" y="2245333"/>
                </a:lnTo>
                <a:lnTo>
                  <a:pt x="0" y="2245333"/>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3056426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964AA97-8FA4-4BF8-A6ED-FD53E1B68D57}"/>
              </a:ext>
            </a:extLst>
          </p:cNvPr>
          <p:cNvSpPr>
            <a:spLocks noGrp="1"/>
          </p:cNvSpPr>
          <p:nvPr>
            <p:ph type="pic" sz="quarter" idx="13"/>
          </p:nvPr>
        </p:nvSpPr>
        <p:spPr bwMode="auto">
          <a:xfrm>
            <a:off x="4651512" y="1384851"/>
            <a:ext cx="2305878" cy="2736574"/>
          </a:xfrm>
          <a:custGeom>
            <a:avLst/>
            <a:gdLst>
              <a:gd name="connsiteX0" fmla="*/ 0 w 2305878"/>
              <a:gd name="connsiteY0" fmla="*/ 0 h 2736574"/>
              <a:gd name="connsiteX1" fmla="*/ 2305878 w 2305878"/>
              <a:gd name="connsiteY1" fmla="*/ 0 h 2736574"/>
              <a:gd name="connsiteX2" fmla="*/ 2305878 w 2305878"/>
              <a:gd name="connsiteY2" fmla="*/ 2736574 h 2736574"/>
              <a:gd name="connsiteX3" fmla="*/ 0 w 2305878"/>
              <a:gd name="connsiteY3" fmla="*/ 2736574 h 2736574"/>
            </a:gdLst>
            <a:ahLst/>
            <a:cxnLst>
              <a:cxn ang="0">
                <a:pos x="connsiteX0" y="connsiteY0"/>
              </a:cxn>
              <a:cxn ang="0">
                <a:pos x="connsiteX1" y="connsiteY1"/>
              </a:cxn>
              <a:cxn ang="0">
                <a:pos x="connsiteX2" y="connsiteY2"/>
              </a:cxn>
              <a:cxn ang="0">
                <a:pos x="connsiteX3" y="connsiteY3"/>
              </a:cxn>
            </a:cxnLst>
            <a:rect l="l" t="t" r="r" b="b"/>
            <a:pathLst>
              <a:path w="2305878" h="2736574">
                <a:moveTo>
                  <a:pt x="0" y="0"/>
                </a:moveTo>
                <a:lnTo>
                  <a:pt x="2305878" y="0"/>
                </a:lnTo>
                <a:lnTo>
                  <a:pt x="2305878" y="2736574"/>
                </a:lnTo>
                <a:lnTo>
                  <a:pt x="0" y="273657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6" name="Picture Placeholder 5">
            <a:extLst>
              <a:ext uri="{FF2B5EF4-FFF2-40B4-BE49-F238E27FC236}">
                <a16:creationId xmlns:a16="http://schemas.microsoft.com/office/drawing/2014/main" id="{160F59FD-E50A-41AA-A8B1-E154FE9127AD}"/>
              </a:ext>
            </a:extLst>
          </p:cNvPr>
          <p:cNvSpPr>
            <a:spLocks noGrp="1"/>
          </p:cNvSpPr>
          <p:nvPr>
            <p:ph type="pic" sz="quarter" idx="14"/>
          </p:nvPr>
        </p:nvSpPr>
        <p:spPr bwMode="auto">
          <a:xfrm>
            <a:off x="4651512" y="4121425"/>
            <a:ext cx="2305878" cy="2736574"/>
          </a:xfrm>
          <a:custGeom>
            <a:avLst/>
            <a:gdLst>
              <a:gd name="connsiteX0" fmla="*/ 0 w 2305878"/>
              <a:gd name="connsiteY0" fmla="*/ 0 h 2736574"/>
              <a:gd name="connsiteX1" fmla="*/ 2305878 w 2305878"/>
              <a:gd name="connsiteY1" fmla="*/ 0 h 2736574"/>
              <a:gd name="connsiteX2" fmla="*/ 2305878 w 2305878"/>
              <a:gd name="connsiteY2" fmla="*/ 2736574 h 2736574"/>
              <a:gd name="connsiteX3" fmla="*/ 0 w 2305878"/>
              <a:gd name="connsiteY3" fmla="*/ 2736574 h 2736574"/>
            </a:gdLst>
            <a:ahLst/>
            <a:cxnLst>
              <a:cxn ang="0">
                <a:pos x="connsiteX0" y="connsiteY0"/>
              </a:cxn>
              <a:cxn ang="0">
                <a:pos x="connsiteX1" y="connsiteY1"/>
              </a:cxn>
              <a:cxn ang="0">
                <a:pos x="connsiteX2" y="connsiteY2"/>
              </a:cxn>
              <a:cxn ang="0">
                <a:pos x="connsiteX3" y="connsiteY3"/>
              </a:cxn>
            </a:cxnLst>
            <a:rect l="l" t="t" r="r" b="b"/>
            <a:pathLst>
              <a:path w="2305878" h="2736574">
                <a:moveTo>
                  <a:pt x="0" y="0"/>
                </a:moveTo>
                <a:lnTo>
                  <a:pt x="2305878" y="0"/>
                </a:lnTo>
                <a:lnTo>
                  <a:pt x="2305878" y="2736574"/>
                </a:lnTo>
                <a:lnTo>
                  <a:pt x="0" y="273657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2215952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24A740D-0179-413E-86DD-A6375D325EC1}"/>
              </a:ext>
            </a:extLst>
          </p:cNvPr>
          <p:cNvSpPr>
            <a:spLocks noGrp="1"/>
          </p:cNvSpPr>
          <p:nvPr>
            <p:ph type="pic" sz="quarter" idx="13"/>
          </p:nvPr>
        </p:nvSpPr>
        <p:spPr bwMode="auto">
          <a:xfrm>
            <a:off x="4607847" y="2876545"/>
            <a:ext cx="2468880" cy="1368949"/>
          </a:xfrm>
          <a:custGeom>
            <a:avLst/>
            <a:gdLst>
              <a:gd name="connsiteX0" fmla="*/ 0 w 2468880"/>
              <a:gd name="connsiteY0" fmla="*/ 0 h 1368949"/>
              <a:gd name="connsiteX1" fmla="*/ 2468880 w 2468880"/>
              <a:gd name="connsiteY1" fmla="*/ 0 h 1368949"/>
              <a:gd name="connsiteX2" fmla="*/ 2468880 w 2468880"/>
              <a:gd name="connsiteY2" fmla="*/ 1368949 h 1368949"/>
              <a:gd name="connsiteX3" fmla="*/ 0 w 2468880"/>
              <a:gd name="connsiteY3" fmla="*/ 1368949 h 1368949"/>
            </a:gdLst>
            <a:ahLst/>
            <a:cxnLst>
              <a:cxn ang="0">
                <a:pos x="connsiteX0" y="connsiteY0"/>
              </a:cxn>
              <a:cxn ang="0">
                <a:pos x="connsiteX1" y="connsiteY1"/>
              </a:cxn>
              <a:cxn ang="0">
                <a:pos x="connsiteX2" y="connsiteY2"/>
              </a:cxn>
              <a:cxn ang="0">
                <a:pos x="connsiteX3" y="connsiteY3"/>
              </a:cxn>
            </a:cxnLst>
            <a:rect l="l" t="t" r="r" b="b"/>
            <a:pathLst>
              <a:path w="2468880" h="1368949">
                <a:moveTo>
                  <a:pt x="0" y="0"/>
                </a:moveTo>
                <a:lnTo>
                  <a:pt x="2468880" y="0"/>
                </a:lnTo>
                <a:lnTo>
                  <a:pt x="2468880" y="1368949"/>
                </a:lnTo>
                <a:lnTo>
                  <a:pt x="0" y="136894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10" name="Picture Placeholder 9">
            <a:extLst>
              <a:ext uri="{FF2B5EF4-FFF2-40B4-BE49-F238E27FC236}">
                <a16:creationId xmlns:a16="http://schemas.microsoft.com/office/drawing/2014/main" id="{B6399EA8-1C85-4A4F-9C38-4A559659D023}"/>
              </a:ext>
            </a:extLst>
          </p:cNvPr>
          <p:cNvSpPr>
            <a:spLocks noGrp="1"/>
          </p:cNvSpPr>
          <p:nvPr>
            <p:ph type="pic" sz="quarter" idx="14"/>
          </p:nvPr>
        </p:nvSpPr>
        <p:spPr bwMode="auto">
          <a:xfrm>
            <a:off x="1255048" y="2876545"/>
            <a:ext cx="2468880" cy="1368949"/>
          </a:xfrm>
          <a:custGeom>
            <a:avLst/>
            <a:gdLst>
              <a:gd name="connsiteX0" fmla="*/ 0 w 2468880"/>
              <a:gd name="connsiteY0" fmla="*/ 0 h 1368949"/>
              <a:gd name="connsiteX1" fmla="*/ 2468880 w 2468880"/>
              <a:gd name="connsiteY1" fmla="*/ 0 h 1368949"/>
              <a:gd name="connsiteX2" fmla="*/ 2468880 w 2468880"/>
              <a:gd name="connsiteY2" fmla="*/ 1368949 h 1368949"/>
              <a:gd name="connsiteX3" fmla="*/ 0 w 2468880"/>
              <a:gd name="connsiteY3" fmla="*/ 1368949 h 1368949"/>
            </a:gdLst>
            <a:ahLst/>
            <a:cxnLst>
              <a:cxn ang="0">
                <a:pos x="connsiteX0" y="connsiteY0"/>
              </a:cxn>
              <a:cxn ang="0">
                <a:pos x="connsiteX1" y="connsiteY1"/>
              </a:cxn>
              <a:cxn ang="0">
                <a:pos x="connsiteX2" y="connsiteY2"/>
              </a:cxn>
              <a:cxn ang="0">
                <a:pos x="connsiteX3" y="connsiteY3"/>
              </a:cxn>
            </a:cxnLst>
            <a:rect l="l" t="t" r="r" b="b"/>
            <a:pathLst>
              <a:path w="2468880" h="1368949">
                <a:moveTo>
                  <a:pt x="0" y="0"/>
                </a:moveTo>
                <a:lnTo>
                  <a:pt x="2468880" y="0"/>
                </a:lnTo>
                <a:lnTo>
                  <a:pt x="2468880" y="1368949"/>
                </a:lnTo>
                <a:lnTo>
                  <a:pt x="0" y="136894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8" name="Picture Placeholder 7">
            <a:extLst>
              <a:ext uri="{FF2B5EF4-FFF2-40B4-BE49-F238E27FC236}">
                <a16:creationId xmlns:a16="http://schemas.microsoft.com/office/drawing/2014/main" id="{7A04FBAE-B6F0-4FA0-8459-49C11746F6BD}"/>
              </a:ext>
            </a:extLst>
          </p:cNvPr>
          <p:cNvSpPr>
            <a:spLocks noGrp="1"/>
          </p:cNvSpPr>
          <p:nvPr>
            <p:ph type="pic" sz="quarter" idx="15"/>
          </p:nvPr>
        </p:nvSpPr>
        <p:spPr bwMode="auto">
          <a:xfrm>
            <a:off x="1" y="1668680"/>
            <a:ext cx="12192000" cy="2295245"/>
          </a:xfrm>
          <a:custGeom>
            <a:avLst/>
            <a:gdLst>
              <a:gd name="connsiteX0" fmla="*/ 0 w 12192000"/>
              <a:gd name="connsiteY0" fmla="*/ 0 h 2295245"/>
              <a:gd name="connsiteX1" fmla="*/ 12192000 w 12192000"/>
              <a:gd name="connsiteY1" fmla="*/ 0 h 2295245"/>
              <a:gd name="connsiteX2" fmla="*/ 12192000 w 12192000"/>
              <a:gd name="connsiteY2" fmla="*/ 2295245 h 2295245"/>
              <a:gd name="connsiteX3" fmla="*/ 0 w 12192000"/>
              <a:gd name="connsiteY3" fmla="*/ 2295245 h 2295245"/>
            </a:gdLst>
            <a:ahLst/>
            <a:cxnLst>
              <a:cxn ang="0">
                <a:pos x="connsiteX0" y="connsiteY0"/>
              </a:cxn>
              <a:cxn ang="0">
                <a:pos x="connsiteX1" y="connsiteY1"/>
              </a:cxn>
              <a:cxn ang="0">
                <a:pos x="connsiteX2" y="connsiteY2"/>
              </a:cxn>
              <a:cxn ang="0">
                <a:pos x="connsiteX3" y="connsiteY3"/>
              </a:cxn>
            </a:cxnLst>
            <a:rect l="l" t="t" r="r" b="b"/>
            <a:pathLst>
              <a:path w="12192000" h="2295245">
                <a:moveTo>
                  <a:pt x="0" y="0"/>
                </a:moveTo>
                <a:lnTo>
                  <a:pt x="12192000" y="0"/>
                </a:lnTo>
                <a:lnTo>
                  <a:pt x="12192000" y="2295245"/>
                </a:lnTo>
                <a:lnTo>
                  <a:pt x="0" y="2295245"/>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3137961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193AB7E-63AE-432D-8793-9A0CC907B97D}"/>
              </a:ext>
            </a:extLst>
          </p:cNvPr>
          <p:cNvSpPr>
            <a:spLocks noGrp="1"/>
          </p:cNvSpPr>
          <p:nvPr>
            <p:ph type="pic" sz="quarter" idx="13"/>
          </p:nvPr>
        </p:nvSpPr>
        <p:spPr bwMode="auto">
          <a:xfrm>
            <a:off x="0" y="1961321"/>
            <a:ext cx="12192000" cy="2584174"/>
          </a:xfrm>
          <a:custGeom>
            <a:avLst/>
            <a:gdLst>
              <a:gd name="connsiteX0" fmla="*/ 0 w 12192000"/>
              <a:gd name="connsiteY0" fmla="*/ 0 h 2584174"/>
              <a:gd name="connsiteX1" fmla="*/ 12192000 w 12192000"/>
              <a:gd name="connsiteY1" fmla="*/ 0 h 2584174"/>
              <a:gd name="connsiteX2" fmla="*/ 12192000 w 12192000"/>
              <a:gd name="connsiteY2" fmla="*/ 2584174 h 2584174"/>
              <a:gd name="connsiteX3" fmla="*/ 0 w 12192000"/>
              <a:gd name="connsiteY3" fmla="*/ 2584174 h 2584174"/>
            </a:gdLst>
            <a:ahLst/>
            <a:cxnLst>
              <a:cxn ang="0">
                <a:pos x="connsiteX0" y="connsiteY0"/>
              </a:cxn>
              <a:cxn ang="0">
                <a:pos x="connsiteX1" y="connsiteY1"/>
              </a:cxn>
              <a:cxn ang="0">
                <a:pos x="connsiteX2" y="connsiteY2"/>
              </a:cxn>
              <a:cxn ang="0">
                <a:pos x="connsiteX3" y="connsiteY3"/>
              </a:cxn>
            </a:cxnLst>
            <a:rect l="l" t="t" r="r" b="b"/>
            <a:pathLst>
              <a:path w="12192000" h="2584174">
                <a:moveTo>
                  <a:pt x="0" y="0"/>
                </a:moveTo>
                <a:lnTo>
                  <a:pt x="12192000" y="0"/>
                </a:lnTo>
                <a:lnTo>
                  <a:pt x="12192000" y="2584174"/>
                </a:lnTo>
                <a:lnTo>
                  <a:pt x="0" y="258417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493189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EA5DE53-9BCD-46B4-A67E-492C53218C8B}"/>
              </a:ext>
            </a:extLst>
          </p:cNvPr>
          <p:cNvSpPr>
            <a:spLocks noGrp="1"/>
          </p:cNvSpPr>
          <p:nvPr>
            <p:ph type="pic" sz="quarter" idx="13"/>
          </p:nvPr>
        </p:nvSpPr>
        <p:spPr bwMode="auto">
          <a:xfrm>
            <a:off x="5441482" y="3836146"/>
            <a:ext cx="2285999" cy="2103120"/>
          </a:xfrm>
          <a:custGeom>
            <a:avLst/>
            <a:gdLst>
              <a:gd name="connsiteX0" fmla="*/ 0 w 2285999"/>
              <a:gd name="connsiteY0" fmla="*/ 0 h 2103120"/>
              <a:gd name="connsiteX1" fmla="*/ 2285999 w 2285999"/>
              <a:gd name="connsiteY1" fmla="*/ 0 h 2103120"/>
              <a:gd name="connsiteX2" fmla="*/ 2285999 w 2285999"/>
              <a:gd name="connsiteY2" fmla="*/ 2103120 h 2103120"/>
              <a:gd name="connsiteX3" fmla="*/ 0 w 2285999"/>
              <a:gd name="connsiteY3" fmla="*/ 2103120 h 2103120"/>
            </a:gdLst>
            <a:ahLst/>
            <a:cxnLst>
              <a:cxn ang="0">
                <a:pos x="connsiteX0" y="connsiteY0"/>
              </a:cxn>
              <a:cxn ang="0">
                <a:pos x="connsiteX1" y="connsiteY1"/>
              </a:cxn>
              <a:cxn ang="0">
                <a:pos x="connsiteX2" y="connsiteY2"/>
              </a:cxn>
              <a:cxn ang="0">
                <a:pos x="connsiteX3" y="connsiteY3"/>
              </a:cxn>
            </a:cxnLst>
            <a:rect l="l" t="t" r="r" b="b"/>
            <a:pathLst>
              <a:path w="2285999" h="2103120">
                <a:moveTo>
                  <a:pt x="0" y="0"/>
                </a:moveTo>
                <a:lnTo>
                  <a:pt x="2285999" y="0"/>
                </a:lnTo>
                <a:lnTo>
                  <a:pt x="2285999" y="2103120"/>
                </a:lnTo>
                <a:lnTo>
                  <a:pt x="0" y="210312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6" name="Picture Placeholder 5">
            <a:extLst>
              <a:ext uri="{FF2B5EF4-FFF2-40B4-BE49-F238E27FC236}">
                <a16:creationId xmlns:a16="http://schemas.microsoft.com/office/drawing/2014/main" id="{E7C561DB-E5C4-4F6B-AB13-123AE3EB4AB3}"/>
              </a:ext>
            </a:extLst>
          </p:cNvPr>
          <p:cNvSpPr>
            <a:spLocks noGrp="1"/>
          </p:cNvSpPr>
          <p:nvPr>
            <p:ph type="pic" sz="quarter" idx="14"/>
          </p:nvPr>
        </p:nvSpPr>
        <p:spPr bwMode="auto">
          <a:xfrm>
            <a:off x="8548682" y="3836146"/>
            <a:ext cx="2286000" cy="2103120"/>
          </a:xfrm>
          <a:custGeom>
            <a:avLst/>
            <a:gdLst>
              <a:gd name="connsiteX0" fmla="*/ 0 w 2286000"/>
              <a:gd name="connsiteY0" fmla="*/ 0 h 2103120"/>
              <a:gd name="connsiteX1" fmla="*/ 2286000 w 2286000"/>
              <a:gd name="connsiteY1" fmla="*/ 0 h 2103120"/>
              <a:gd name="connsiteX2" fmla="*/ 2286000 w 2286000"/>
              <a:gd name="connsiteY2" fmla="*/ 2103120 h 2103120"/>
              <a:gd name="connsiteX3" fmla="*/ 0 w 2286000"/>
              <a:gd name="connsiteY3" fmla="*/ 2103120 h 2103120"/>
            </a:gdLst>
            <a:ahLst/>
            <a:cxnLst>
              <a:cxn ang="0">
                <a:pos x="connsiteX0" y="connsiteY0"/>
              </a:cxn>
              <a:cxn ang="0">
                <a:pos x="connsiteX1" y="connsiteY1"/>
              </a:cxn>
              <a:cxn ang="0">
                <a:pos x="connsiteX2" y="connsiteY2"/>
              </a:cxn>
              <a:cxn ang="0">
                <a:pos x="connsiteX3" y="connsiteY3"/>
              </a:cxn>
            </a:cxnLst>
            <a:rect l="l" t="t" r="r" b="b"/>
            <a:pathLst>
              <a:path w="2286000" h="2103120">
                <a:moveTo>
                  <a:pt x="0" y="0"/>
                </a:moveTo>
                <a:lnTo>
                  <a:pt x="2286000" y="0"/>
                </a:lnTo>
                <a:lnTo>
                  <a:pt x="2286000" y="2103120"/>
                </a:lnTo>
                <a:lnTo>
                  <a:pt x="0" y="210312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361230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3BA7F86-C4DF-48B6-939F-AA8F5D09E741}"/>
              </a:ext>
            </a:extLst>
          </p:cNvPr>
          <p:cNvSpPr>
            <a:spLocks noGrp="1"/>
          </p:cNvSpPr>
          <p:nvPr>
            <p:ph type="pic" sz="quarter" idx="13"/>
          </p:nvPr>
        </p:nvSpPr>
        <p:spPr bwMode="auto">
          <a:xfrm>
            <a:off x="3670851" y="1749286"/>
            <a:ext cx="3670852" cy="2186608"/>
          </a:xfrm>
          <a:custGeom>
            <a:avLst/>
            <a:gdLst>
              <a:gd name="connsiteX0" fmla="*/ 0 w 3670852"/>
              <a:gd name="connsiteY0" fmla="*/ 0 h 2186608"/>
              <a:gd name="connsiteX1" fmla="*/ 3670852 w 3670852"/>
              <a:gd name="connsiteY1" fmla="*/ 0 h 2186608"/>
              <a:gd name="connsiteX2" fmla="*/ 3670852 w 3670852"/>
              <a:gd name="connsiteY2" fmla="*/ 2186608 h 2186608"/>
              <a:gd name="connsiteX3" fmla="*/ 0 w 3670852"/>
              <a:gd name="connsiteY3" fmla="*/ 2186608 h 2186608"/>
            </a:gdLst>
            <a:ahLst/>
            <a:cxnLst>
              <a:cxn ang="0">
                <a:pos x="connsiteX0" y="connsiteY0"/>
              </a:cxn>
              <a:cxn ang="0">
                <a:pos x="connsiteX1" y="connsiteY1"/>
              </a:cxn>
              <a:cxn ang="0">
                <a:pos x="connsiteX2" y="connsiteY2"/>
              </a:cxn>
              <a:cxn ang="0">
                <a:pos x="connsiteX3" y="connsiteY3"/>
              </a:cxn>
            </a:cxnLst>
            <a:rect l="l" t="t" r="r" b="b"/>
            <a:pathLst>
              <a:path w="3670852" h="2186608">
                <a:moveTo>
                  <a:pt x="0" y="0"/>
                </a:moveTo>
                <a:lnTo>
                  <a:pt x="3670852" y="0"/>
                </a:lnTo>
                <a:lnTo>
                  <a:pt x="3670852" y="2186608"/>
                </a:lnTo>
                <a:lnTo>
                  <a:pt x="0" y="2186608"/>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6" name="Picture Placeholder 5">
            <a:extLst>
              <a:ext uri="{FF2B5EF4-FFF2-40B4-BE49-F238E27FC236}">
                <a16:creationId xmlns:a16="http://schemas.microsoft.com/office/drawing/2014/main" id="{1671C901-CB33-409F-8D92-6113AF01557B}"/>
              </a:ext>
            </a:extLst>
          </p:cNvPr>
          <p:cNvSpPr>
            <a:spLocks noGrp="1"/>
          </p:cNvSpPr>
          <p:nvPr>
            <p:ph type="pic" sz="quarter" idx="14"/>
          </p:nvPr>
        </p:nvSpPr>
        <p:spPr bwMode="auto">
          <a:xfrm>
            <a:off x="-1" y="1749286"/>
            <a:ext cx="3670852" cy="2186608"/>
          </a:xfrm>
          <a:custGeom>
            <a:avLst/>
            <a:gdLst>
              <a:gd name="connsiteX0" fmla="*/ 0 w 3670852"/>
              <a:gd name="connsiteY0" fmla="*/ 0 h 2186608"/>
              <a:gd name="connsiteX1" fmla="*/ 3670852 w 3670852"/>
              <a:gd name="connsiteY1" fmla="*/ 0 h 2186608"/>
              <a:gd name="connsiteX2" fmla="*/ 3670852 w 3670852"/>
              <a:gd name="connsiteY2" fmla="*/ 2186608 h 2186608"/>
              <a:gd name="connsiteX3" fmla="*/ 0 w 3670852"/>
              <a:gd name="connsiteY3" fmla="*/ 2186608 h 2186608"/>
            </a:gdLst>
            <a:ahLst/>
            <a:cxnLst>
              <a:cxn ang="0">
                <a:pos x="connsiteX0" y="connsiteY0"/>
              </a:cxn>
              <a:cxn ang="0">
                <a:pos x="connsiteX1" y="connsiteY1"/>
              </a:cxn>
              <a:cxn ang="0">
                <a:pos x="connsiteX2" y="connsiteY2"/>
              </a:cxn>
              <a:cxn ang="0">
                <a:pos x="connsiteX3" y="connsiteY3"/>
              </a:cxn>
            </a:cxnLst>
            <a:rect l="l" t="t" r="r" b="b"/>
            <a:pathLst>
              <a:path w="3670852" h="2186608">
                <a:moveTo>
                  <a:pt x="0" y="0"/>
                </a:moveTo>
                <a:lnTo>
                  <a:pt x="3670852" y="0"/>
                </a:lnTo>
                <a:lnTo>
                  <a:pt x="3670852" y="2186608"/>
                </a:lnTo>
                <a:lnTo>
                  <a:pt x="0" y="2186608"/>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2545346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DEC14D2-6E5D-4C00-A172-2E448E663B94}"/>
              </a:ext>
            </a:extLst>
          </p:cNvPr>
          <p:cNvSpPr>
            <a:spLocks noGrp="1"/>
          </p:cNvSpPr>
          <p:nvPr>
            <p:ph type="pic" sz="quarter" idx="25"/>
          </p:nvPr>
        </p:nvSpPr>
        <p:spPr bwMode="auto">
          <a:xfrm>
            <a:off x="0" y="2233748"/>
            <a:ext cx="3044952" cy="1940687"/>
          </a:xfrm>
          <a:custGeom>
            <a:avLst/>
            <a:gdLst>
              <a:gd name="connsiteX0" fmla="*/ 0 w 3044952"/>
              <a:gd name="connsiteY0" fmla="*/ 0 h 3260035"/>
              <a:gd name="connsiteX1" fmla="*/ 3044952 w 3044952"/>
              <a:gd name="connsiteY1" fmla="*/ 0 h 3260035"/>
              <a:gd name="connsiteX2" fmla="*/ 3044952 w 3044952"/>
              <a:gd name="connsiteY2" fmla="*/ 3260035 h 3260035"/>
              <a:gd name="connsiteX3" fmla="*/ 0 w 3044952"/>
              <a:gd name="connsiteY3" fmla="*/ 3260035 h 3260035"/>
            </a:gdLst>
            <a:ahLst/>
            <a:cxnLst>
              <a:cxn ang="0">
                <a:pos x="connsiteX0" y="connsiteY0"/>
              </a:cxn>
              <a:cxn ang="0">
                <a:pos x="connsiteX1" y="connsiteY1"/>
              </a:cxn>
              <a:cxn ang="0">
                <a:pos x="connsiteX2" y="connsiteY2"/>
              </a:cxn>
              <a:cxn ang="0">
                <a:pos x="connsiteX3" y="connsiteY3"/>
              </a:cxn>
            </a:cxnLst>
            <a:rect l="l" t="t" r="r" b="b"/>
            <a:pathLst>
              <a:path w="3044952" h="3260035">
                <a:moveTo>
                  <a:pt x="0" y="0"/>
                </a:moveTo>
                <a:lnTo>
                  <a:pt x="3044952" y="0"/>
                </a:lnTo>
                <a:lnTo>
                  <a:pt x="3044952" y="3260035"/>
                </a:lnTo>
                <a:lnTo>
                  <a:pt x="0" y="3260035"/>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3" name="Picture Placeholder 11">
            <a:extLst>
              <a:ext uri="{FF2B5EF4-FFF2-40B4-BE49-F238E27FC236}">
                <a16:creationId xmlns:a16="http://schemas.microsoft.com/office/drawing/2014/main" id="{1377AF5E-DCCE-4D79-B9D7-5B02AAE2F4E8}"/>
              </a:ext>
            </a:extLst>
          </p:cNvPr>
          <p:cNvSpPr>
            <a:spLocks noGrp="1"/>
          </p:cNvSpPr>
          <p:nvPr>
            <p:ph type="pic" sz="quarter" idx="26"/>
          </p:nvPr>
        </p:nvSpPr>
        <p:spPr bwMode="auto">
          <a:xfrm>
            <a:off x="3044952" y="2233748"/>
            <a:ext cx="3044952" cy="1940687"/>
          </a:xfrm>
          <a:custGeom>
            <a:avLst/>
            <a:gdLst>
              <a:gd name="connsiteX0" fmla="*/ 0 w 3044952"/>
              <a:gd name="connsiteY0" fmla="*/ 0 h 3260035"/>
              <a:gd name="connsiteX1" fmla="*/ 3044952 w 3044952"/>
              <a:gd name="connsiteY1" fmla="*/ 0 h 3260035"/>
              <a:gd name="connsiteX2" fmla="*/ 3044952 w 3044952"/>
              <a:gd name="connsiteY2" fmla="*/ 3260035 h 3260035"/>
              <a:gd name="connsiteX3" fmla="*/ 0 w 3044952"/>
              <a:gd name="connsiteY3" fmla="*/ 3260035 h 3260035"/>
            </a:gdLst>
            <a:ahLst/>
            <a:cxnLst>
              <a:cxn ang="0">
                <a:pos x="connsiteX0" y="connsiteY0"/>
              </a:cxn>
              <a:cxn ang="0">
                <a:pos x="connsiteX1" y="connsiteY1"/>
              </a:cxn>
              <a:cxn ang="0">
                <a:pos x="connsiteX2" y="connsiteY2"/>
              </a:cxn>
              <a:cxn ang="0">
                <a:pos x="connsiteX3" y="connsiteY3"/>
              </a:cxn>
            </a:cxnLst>
            <a:rect l="l" t="t" r="r" b="b"/>
            <a:pathLst>
              <a:path w="3044952" h="3260035">
                <a:moveTo>
                  <a:pt x="0" y="0"/>
                </a:moveTo>
                <a:lnTo>
                  <a:pt x="3044952" y="0"/>
                </a:lnTo>
                <a:lnTo>
                  <a:pt x="3044952" y="3260035"/>
                </a:lnTo>
                <a:lnTo>
                  <a:pt x="0" y="3260035"/>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4" name="Picture Placeholder 10">
            <a:extLst>
              <a:ext uri="{FF2B5EF4-FFF2-40B4-BE49-F238E27FC236}">
                <a16:creationId xmlns:a16="http://schemas.microsoft.com/office/drawing/2014/main" id="{506BD428-E8AA-48DF-A78D-AF5B47E803F5}"/>
              </a:ext>
            </a:extLst>
          </p:cNvPr>
          <p:cNvSpPr>
            <a:spLocks noGrp="1"/>
          </p:cNvSpPr>
          <p:nvPr>
            <p:ph type="pic" sz="quarter" idx="27"/>
          </p:nvPr>
        </p:nvSpPr>
        <p:spPr bwMode="auto">
          <a:xfrm>
            <a:off x="6089904" y="2233748"/>
            <a:ext cx="3044952" cy="1940687"/>
          </a:xfrm>
          <a:custGeom>
            <a:avLst/>
            <a:gdLst>
              <a:gd name="connsiteX0" fmla="*/ 0 w 3044952"/>
              <a:gd name="connsiteY0" fmla="*/ 0 h 3260035"/>
              <a:gd name="connsiteX1" fmla="*/ 3044952 w 3044952"/>
              <a:gd name="connsiteY1" fmla="*/ 0 h 3260035"/>
              <a:gd name="connsiteX2" fmla="*/ 3044952 w 3044952"/>
              <a:gd name="connsiteY2" fmla="*/ 3260035 h 3260035"/>
              <a:gd name="connsiteX3" fmla="*/ 0 w 3044952"/>
              <a:gd name="connsiteY3" fmla="*/ 3260035 h 3260035"/>
            </a:gdLst>
            <a:ahLst/>
            <a:cxnLst>
              <a:cxn ang="0">
                <a:pos x="connsiteX0" y="connsiteY0"/>
              </a:cxn>
              <a:cxn ang="0">
                <a:pos x="connsiteX1" y="connsiteY1"/>
              </a:cxn>
              <a:cxn ang="0">
                <a:pos x="connsiteX2" y="connsiteY2"/>
              </a:cxn>
              <a:cxn ang="0">
                <a:pos x="connsiteX3" y="connsiteY3"/>
              </a:cxn>
            </a:cxnLst>
            <a:rect l="l" t="t" r="r" b="b"/>
            <a:pathLst>
              <a:path w="3044952" h="3260035">
                <a:moveTo>
                  <a:pt x="0" y="0"/>
                </a:moveTo>
                <a:lnTo>
                  <a:pt x="3044952" y="0"/>
                </a:lnTo>
                <a:lnTo>
                  <a:pt x="3044952" y="3260035"/>
                </a:lnTo>
                <a:lnTo>
                  <a:pt x="0" y="3260035"/>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5" name="Picture Placeholder 9">
            <a:extLst>
              <a:ext uri="{FF2B5EF4-FFF2-40B4-BE49-F238E27FC236}">
                <a16:creationId xmlns:a16="http://schemas.microsoft.com/office/drawing/2014/main" id="{7AAE8FDD-3A48-41DC-8B20-C6892AA3AAD5}"/>
              </a:ext>
            </a:extLst>
          </p:cNvPr>
          <p:cNvSpPr>
            <a:spLocks noGrp="1"/>
          </p:cNvSpPr>
          <p:nvPr>
            <p:ph type="pic" sz="quarter" idx="28"/>
          </p:nvPr>
        </p:nvSpPr>
        <p:spPr bwMode="auto">
          <a:xfrm>
            <a:off x="9134856" y="2233748"/>
            <a:ext cx="3057144" cy="1940687"/>
          </a:xfrm>
          <a:custGeom>
            <a:avLst/>
            <a:gdLst>
              <a:gd name="connsiteX0" fmla="*/ 0 w 3057144"/>
              <a:gd name="connsiteY0" fmla="*/ 0 h 3260035"/>
              <a:gd name="connsiteX1" fmla="*/ 3057144 w 3057144"/>
              <a:gd name="connsiteY1" fmla="*/ 0 h 3260035"/>
              <a:gd name="connsiteX2" fmla="*/ 3057144 w 3057144"/>
              <a:gd name="connsiteY2" fmla="*/ 3260035 h 3260035"/>
              <a:gd name="connsiteX3" fmla="*/ 0 w 3057144"/>
              <a:gd name="connsiteY3" fmla="*/ 3260035 h 3260035"/>
            </a:gdLst>
            <a:ahLst/>
            <a:cxnLst>
              <a:cxn ang="0">
                <a:pos x="connsiteX0" y="connsiteY0"/>
              </a:cxn>
              <a:cxn ang="0">
                <a:pos x="connsiteX1" y="connsiteY1"/>
              </a:cxn>
              <a:cxn ang="0">
                <a:pos x="connsiteX2" y="connsiteY2"/>
              </a:cxn>
              <a:cxn ang="0">
                <a:pos x="connsiteX3" y="connsiteY3"/>
              </a:cxn>
            </a:cxnLst>
            <a:rect l="l" t="t" r="r" b="b"/>
            <a:pathLst>
              <a:path w="3057144" h="3260035">
                <a:moveTo>
                  <a:pt x="0" y="0"/>
                </a:moveTo>
                <a:lnTo>
                  <a:pt x="3057144" y="0"/>
                </a:lnTo>
                <a:lnTo>
                  <a:pt x="3057144" y="3260035"/>
                </a:lnTo>
                <a:lnTo>
                  <a:pt x="0" y="3260035"/>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505447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8B92751-4289-4530-BFDE-5398E966BF73}"/>
              </a:ext>
            </a:extLst>
          </p:cNvPr>
          <p:cNvSpPr>
            <a:spLocks noGrp="1"/>
          </p:cNvSpPr>
          <p:nvPr>
            <p:ph type="pic" sz="quarter" idx="13"/>
          </p:nvPr>
        </p:nvSpPr>
        <p:spPr bwMode="auto">
          <a:xfrm>
            <a:off x="1787510" y="4920316"/>
            <a:ext cx="738563" cy="738563"/>
          </a:xfrm>
          <a:custGeom>
            <a:avLst/>
            <a:gdLst>
              <a:gd name="connsiteX0" fmla="*/ 0 w 738563"/>
              <a:gd name="connsiteY0" fmla="*/ 0 h 738563"/>
              <a:gd name="connsiteX1" fmla="*/ 738563 w 738563"/>
              <a:gd name="connsiteY1" fmla="*/ 0 h 738563"/>
              <a:gd name="connsiteX2" fmla="*/ 738563 w 738563"/>
              <a:gd name="connsiteY2" fmla="*/ 738563 h 738563"/>
              <a:gd name="connsiteX3" fmla="*/ 0 w 738563"/>
              <a:gd name="connsiteY3" fmla="*/ 738563 h 738563"/>
            </a:gdLst>
            <a:ahLst/>
            <a:cxnLst>
              <a:cxn ang="0">
                <a:pos x="connsiteX0" y="connsiteY0"/>
              </a:cxn>
              <a:cxn ang="0">
                <a:pos x="connsiteX1" y="connsiteY1"/>
              </a:cxn>
              <a:cxn ang="0">
                <a:pos x="connsiteX2" y="connsiteY2"/>
              </a:cxn>
              <a:cxn ang="0">
                <a:pos x="connsiteX3" y="connsiteY3"/>
              </a:cxn>
            </a:cxnLst>
            <a:rect l="l" t="t" r="r" b="b"/>
            <a:pathLst>
              <a:path w="738563" h="738563">
                <a:moveTo>
                  <a:pt x="0" y="0"/>
                </a:moveTo>
                <a:lnTo>
                  <a:pt x="738563" y="0"/>
                </a:lnTo>
                <a:lnTo>
                  <a:pt x="738563" y="738563"/>
                </a:lnTo>
                <a:lnTo>
                  <a:pt x="0" y="738563"/>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9" name="Picture Placeholder 8">
            <a:extLst>
              <a:ext uri="{FF2B5EF4-FFF2-40B4-BE49-F238E27FC236}">
                <a16:creationId xmlns:a16="http://schemas.microsoft.com/office/drawing/2014/main" id="{F7B76E16-7EAE-46C9-ABBF-E4BD9A524BFD}"/>
              </a:ext>
            </a:extLst>
          </p:cNvPr>
          <p:cNvSpPr>
            <a:spLocks noGrp="1"/>
          </p:cNvSpPr>
          <p:nvPr>
            <p:ph type="pic" sz="quarter" idx="14"/>
          </p:nvPr>
        </p:nvSpPr>
        <p:spPr bwMode="auto">
          <a:xfrm>
            <a:off x="5140310" y="4920316"/>
            <a:ext cx="738563" cy="738563"/>
          </a:xfrm>
          <a:custGeom>
            <a:avLst/>
            <a:gdLst>
              <a:gd name="connsiteX0" fmla="*/ 0 w 738563"/>
              <a:gd name="connsiteY0" fmla="*/ 0 h 738563"/>
              <a:gd name="connsiteX1" fmla="*/ 738563 w 738563"/>
              <a:gd name="connsiteY1" fmla="*/ 0 h 738563"/>
              <a:gd name="connsiteX2" fmla="*/ 738563 w 738563"/>
              <a:gd name="connsiteY2" fmla="*/ 738563 h 738563"/>
              <a:gd name="connsiteX3" fmla="*/ 0 w 738563"/>
              <a:gd name="connsiteY3" fmla="*/ 738563 h 738563"/>
            </a:gdLst>
            <a:ahLst/>
            <a:cxnLst>
              <a:cxn ang="0">
                <a:pos x="connsiteX0" y="connsiteY0"/>
              </a:cxn>
              <a:cxn ang="0">
                <a:pos x="connsiteX1" y="connsiteY1"/>
              </a:cxn>
              <a:cxn ang="0">
                <a:pos x="connsiteX2" y="connsiteY2"/>
              </a:cxn>
              <a:cxn ang="0">
                <a:pos x="connsiteX3" y="connsiteY3"/>
              </a:cxn>
            </a:cxnLst>
            <a:rect l="l" t="t" r="r" b="b"/>
            <a:pathLst>
              <a:path w="738563" h="738563">
                <a:moveTo>
                  <a:pt x="0" y="0"/>
                </a:moveTo>
                <a:lnTo>
                  <a:pt x="738563" y="0"/>
                </a:lnTo>
                <a:lnTo>
                  <a:pt x="738563" y="738563"/>
                </a:lnTo>
                <a:lnTo>
                  <a:pt x="0" y="738563"/>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
        <p:nvSpPr>
          <p:cNvPr id="8" name="Picture Placeholder 7">
            <a:extLst>
              <a:ext uri="{FF2B5EF4-FFF2-40B4-BE49-F238E27FC236}">
                <a16:creationId xmlns:a16="http://schemas.microsoft.com/office/drawing/2014/main" id="{E1A6720F-EAB7-4E3F-8B29-E0A46A0155F9}"/>
              </a:ext>
            </a:extLst>
          </p:cNvPr>
          <p:cNvSpPr>
            <a:spLocks noGrp="1"/>
          </p:cNvSpPr>
          <p:nvPr>
            <p:ph type="pic" sz="quarter" idx="15"/>
          </p:nvPr>
        </p:nvSpPr>
        <p:spPr bwMode="auto">
          <a:xfrm>
            <a:off x="8493110" y="4920316"/>
            <a:ext cx="738563" cy="738563"/>
          </a:xfrm>
          <a:custGeom>
            <a:avLst/>
            <a:gdLst>
              <a:gd name="connsiteX0" fmla="*/ 0 w 738563"/>
              <a:gd name="connsiteY0" fmla="*/ 0 h 738563"/>
              <a:gd name="connsiteX1" fmla="*/ 738563 w 738563"/>
              <a:gd name="connsiteY1" fmla="*/ 0 h 738563"/>
              <a:gd name="connsiteX2" fmla="*/ 738563 w 738563"/>
              <a:gd name="connsiteY2" fmla="*/ 738563 h 738563"/>
              <a:gd name="connsiteX3" fmla="*/ 0 w 738563"/>
              <a:gd name="connsiteY3" fmla="*/ 738563 h 738563"/>
            </a:gdLst>
            <a:ahLst/>
            <a:cxnLst>
              <a:cxn ang="0">
                <a:pos x="connsiteX0" y="connsiteY0"/>
              </a:cxn>
              <a:cxn ang="0">
                <a:pos x="connsiteX1" y="connsiteY1"/>
              </a:cxn>
              <a:cxn ang="0">
                <a:pos x="connsiteX2" y="connsiteY2"/>
              </a:cxn>
              <a:cxn ang="0">
                <a:pos x="connsiteX3" y="connsiteY3"/>
              </a:cxn>
            </a:cxnLst>
            <a:rect l="l" t="t" r="r" b="b"/>
            <a:pathLst>
              <a:path w="738563" h="738563">
                <a:moveTo>
                  <a:pt x="0" y="0"/>
                </a:moveTo>
                <a:lnTo>
                  <a:pt x="738563" y="0"/>
                </a:lnTo>
                <a:lnTo>
                  <a:pt x="738563" y="738563"/>
                </a:lnTo>
                <a:lnTo>
                  <a:pt x="0" y="738563"/>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2100154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6ACDFD0-ABFC-43DF-91C5-414EE48CE63D}"/>
              </a:ext>
            </a:extLst>
          </p:cNvPr>
          <p:cNvSpPr>
            <a:spLocks noGrp="1"/>
          </p:cNvSpPr>
          <p:nvPr>
            <p:ph type="pic" sz="quarter" idx="13"/>
          </p:nvPr>
        </p:nvSpPr>
        <p:spPr bwMode="auto">
          <a:xfrm>
            <a:off x="1" y="1962978"/>
            <a:ext cx="6095999" cy="2932043"/>
          </a:xfrm>
          <a:custGeom>
            <a:avLst/>
            <a:gdLst>
              <a:gd name="connsiteX0" fmla="*/ 0 w 6095999"/>
              <a:gd name="connsiteY0" fmla="*/ 0 h 2932043"/>
              <a:gd name="connsiteX1" fmla="*/ 6095999 w 6095999"/>
              <a:gd name="connsiteY1" fmla="*/ 0 h 2932043"/>
              <a:gd name="connsiteX2" fmla="*/ 6095999 w 6095999"/>
              <a:gd name="connsiteY2" fmla="*/ 2932043 h 2932043"/>
              <a:gd name="connsiteX3" fmla="*/ 0 w 6095999"/>
              <a:gd name="connsiteY3" fmla="*/ 2932043 h 2932043"/>
            </a:gdLst>
            <a:ahLst/>
            <a:cxnLst>
              <a:cxn ang="0">
                <a:pos x="connsiteX0" y="connsiteY0"/>
              </a:cxn>
              <a:cxn ang="0">
                <a:pos x="connsiteX1" y="connsiteY1"/>
              </a:cxn>
              <a:cxn ang="0">
                <a:pos x="connsiteX2" y="connsiteY2"/>
              </a:cxn>
              <a:cxn ang="0">
                <a:pos x="connsiteX3" y="connsiteY3"/>
              </a:cxn>
            </a:cxnLst>
            <a:rect l="l" t="t" r="r" b="b"/>
            <a:pathLst>
              <a:path w="6095999" h="2932043">
                <a:moveTo>
                  <a:pt x="0" y="0"/>
                </a:moveTo>
                <a:lnTo>
                  <a:pt x="6095999" y="0"/>
                </a:lnTo>
                <a:lnTo>
                  <a:pt x="6095999" y="2932043"/>
                </a:lnTo>
                <a:lnTo>
                  <a:pt x="0" y="2932043"/>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472944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538E03B1-0C29-40F8-8726-9B4C375442D8}"/>
              </a:ext>
            </a:extLst>
          </p:cNvPr>
          <p:cNvSpPr>
            <a:spLocks noGrp="1"/>
          </p:cNvSpPr>
          <p:nvPr>
            <p:ph type="pic" sz="quarter" idx="24"/>
          </p:nvPr>
        </p:nvSpPr>
        <p:spPr bwMode="auto">
          <a:xfrm>
            <a:off x="0" y="659294"/>
            <a:ext cx="11171583" cy="5539410"/>
          </a:xfrm>
          <a:custGeom>
            <a:avLst/>
            <a:gdLst>
              <a:gd name="connsiteX0" fmla="*/ 0 w 11171583"/>
              <a:gd name="connsiteY0" fmla="*/ 0 h 5539410"/>
              <a:gd name="connsiteX1" fmla="*/ 11171583 w 11171583"/>
              <a:gd name="connsiteY1" fmla="*/ 0 h 5539410"/>
              <a:gd name="connsiteX2" fmla="*/ 11171583 w 11171583"/>
              <a:gd name="connsiteY2" fmla="*/ 5539410 h 5539410"/>
              <a:gd name="connsiteX3" fmla="*/ 0 w 11171583"/>
              <a:gd name="connsiteY3" fmla="*/ 5539410 h 5539410"/>
            </a:gdLst>
            <a:ahLst/>
            <a:cxnLst>
              <a:cxn ang="0">
                <a:pos x="connsiteX0" y="connsiteY0"/>
              </a:cxn>
              <a:cxn ang="0">
                <a:pos x="connsiteX1" y="connsiteY1"/>
              </a:cxn>
              <a:cxn ang="0">
                <a:pos x="connsiteX2" y="connsiteY2"/>
              </a:cxn>
              <a:cxn ang="0">
                <a:pos x="connsiteX3" y="connsiteY3"/>
              </a:cxn>
            </a:cxnLst>
            <a:rect l="l" t="t" r="r" b="b"/>
            <a:pathLst>
              <a:path w="11171583" h="5539410">
                <a:moveTo>
                  <a:pt x="0" y="0"/>
                </a:moveTo>
                <a:lnTo>
                  <a:pt x="11171583" y="0"/>
                </a:lnTo>
                <a:lnTo>
                  <a:pt x="11171583" y="5539410"/>
                </a:lnTo>
                <a:lnTo>
                  <a:pt x="0" y="553941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3" name="Picture Placeholder 11">
            <a:extLst>
              <a:ext uri="{FF2B5EF4-FFF2-40B4-BE49-F238E27FC236}">
                <a16:creationId xmlns:a16="http://schemas.microsoft.com/office/drawing/2014/main" id="{FF39815C-E6BB-499F-ACB2-BD804492F546}"/>
              </a:ext>
            </a:extLst>
          </p:cNvPr>
          <p:cNvSpPr>
            <a:spLocks noGrp="1"/>
          </p:cNvSpPr>
          <p:nvPr>
            <p:ph type="pic" sz="quarter" idx="25"/>
          </p:nvPr>
        </p:nvSpPr>
        <p:spPr bwMode="auto">
          <a:xfrm>
            <a:off x="4249179" y="1600870"/>
            <a:ext cx="2876051" cy="2506167"/>
          </a:xfrm>
          <a:custGeom>
            <a:avLst/>
            <a:gdLst>
              <a:gd name="connsiteX0" fmla="*/ 0 w 2876051"/>
              <a:gd name="connsiteY0" fmla="*/ 0 h 2506167"/>
              <a:gd name="connsiteX1" fmla="*/ 2876051 w 2876051"/>
              <a:gd name="connsiteY1" fmla="*/ 0 h 2506167"/>
              <a:gd name="connsiteX2" fmla="*/ 2876051 w 2876051"/>
              <a:gd name="connsiteY2" fmla="*/ 2506167 h 2506167"/>
              <a:gd name="connsiteX3" fmla="*/ 0 w 2876051"/>
              <a:gd name="connsiteY3" fmla="*/ 2506167 h 2506167"/>
            </a:gdLst>
            <a:ahLst/>
            <a:cxnLst>
              <a:cxn ang="0">
                <a:pos x="connsiteX0" y="connsiteY0"/>
              </a:cxn>
              <a:cxn ang="0">
                <a:pos x="connsiteX1" y="connsiteY1"/>
              </a:cxn>
              <a:cxn ang="0">
                <a:pos x="connsiteX2" y="connsiteY2"/>
              </a:cxn>
              <a:cxn ang="0">
                <a:pos x="connsiteX3" y="connsiteY3"/>
              </a:cxn>
            </a:cxnLst>
            <a:rect l="l" t="t" r="r" b="b"/>
            <a:pathLst>
              <a:path w="2876051" h="2506167">
                <a:moveTo>
                  <a:pt x="0" y="0"/>
                </a:moveTo>
                <a:lnTo>
                  <a:pt x="2876051" y="0"/>
                </a:lnTo>
                <a:lnTo>
                  <a:pt x="2876051" y="2506167"/>
                </a:lnTo>
                <a:lnTo>
                  <a:pt x="0" y="2506167"/>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4" name="Picture Placeholder 12">
            <a:extLst>
              <a:ext uri="{FF2B5EF4-FFF2-40B4-BE49-F238E27FC236}">
                <a16:creationId xmlns:a16="http://schemas.microsoft.com/office/drawing/2014/main" id="{AB9088BC-A1C2-4818-AC10-DECE6F3E04DF}"/>
              </a:ext>
            </a:extLst>
          </p:cNvPr>
          <p:cNvSpPr>
            <a:spLocks noGrp="1"/>
          </p:cNvSpPr>
          <p:nvPr>
            <p:ph type="pic" sz="quarter" idx="26"/>
          </p:nvPr>
        </p:nvSpPr>
        <p:spPr bwMode="auto">
          <a:xfrm>
            <a:off x="686195" y="2740182"/>
            <a:ext cx="2876051" cy="2506167"/>
          </a:xfrm>
          <a:custGeom>
            <a:avLst/>
            <a:gdLst>
              <a:gd name="connsiteX0" fmla="*/ 0 w 2876051"/>
              <a:gd name="connsiteY0" fmla="*/ 0 h 2506167"/>
              <a:gd name="connsiteX1" fmla="*/ 2876051 w 2876051"/>
              <a:gd name="connsiteY1" fmla="*/ 0 h 2506167"/>
              <a:gd name="connsiteX2" fmla="*/ 2876051 w 2876051"/>
              <a:gd name="connsiteY2" fmla="*/ 2506167 h 2506167"/>
              <a:gd name="connsiteX3" fmla="*/ 0 w 2876051"/>
              <a:gd name="connsiteY3" fmla="*/ 2506167 h 2506167"/>
            </a:gdLst>
            <a:ahLst/>
            <a:cxnLst>
              <a:cxn ang="0">
                <a:pos x="connsiteX0" y="connsiteY0"/>
              </a:cxn>
              <a:cxn ang="0">
                <a:pos x="connsiteX1" y="connsiteY1"/>
              </a:cxn>
              <a:cxn ang="0">
                <a:pos x="connsiteX2" y="connsiteY2"/>
              </a:cxn>
              <a:cxn ang="0">
                <a:pos x="connsiteX3" y="connsiteY3"/>
              </a:cxn>
            </a:cxnLst>
            <a:rect l="l" t="t" r="r" b="b"/>
            <a:pathLst>
              <a:path w="2876051" h="2506167">
                <a:moveTo>
                  <a:pt x="0" y="0"/>
                </a:moveTo>
                <a:lnTo>
                  <a:pt x="2876051" y="0"/>
                </a:lnTo>
                <a:lnTo>
                  <a:pt x="2876051" y="2506167"/>
                </a:lnTo>
                <a:lnTo>
                  <a:pt x="0" y="2506167"/>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Tree>
    <p:extLst>
      <p:ext uri="{BB962C8B-B14F-4D97-AF65-F5344CB8AC3E}">
        <p14:creationId xmlns:p14="http://schemas.microsoft.com/office/powerpoint/2010/main" val="276436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615512-87BF-4489-94E7-1D77F81AEB49}"/>
              </a:ext>
            </a:extLst>
          </p:cNvPr>
          <p:cNvSpPr>
            <a:spLocks noGrp="1"/>
          </p:cNvSpPr>
          <p:nvPr>
            <p:ph type="pic" sz="quarter" idx="17"/>
          </p:nvPr>
        </p:nvSpPr>
        <p:spPr bwMode="auto">
          <a:xfrm>
            <a:off x="373062" y="380999"/>
            <a:ext cx="11445875" cy="6096000"/>
          </a:xfrm>
          <a:custGeom>
            <a:avLst/>
            <a:gdLst>
              <a:gd name="connsiteX0" fmla="*/ 0 w 11445875"/>
              <a:gd name="connsiteY0" fmla="*/ 0 h 6096000"/>
              <a:gd name="connsiteX1" fmla="*/ 11445875 w 11445875"/>
              <a:gd name="connsiteY1" fmla="*/ 0 h 6096000"/>
              <a:gd name="connsiteX2" fmla="*/ 11445875 w 11445875"/>
              <a:gd name="connsiteY2" fmla="*/ 6096000 h 6096000"/>
              <a:gd name="connsiteX3" fmla="*/ 0 w 11445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445875" h="6096000">
                <a:moveTo>
                  <a:pt x="0" y="0"/>
                </a:moveTo>
                <a:lnTo>
                  <a:pt x="11445875" y="0"/>
                </a:lnTo>
                <a:lnTo>
                  <a:pt x="11445875" y="6096000"/>
                </a:lnTo>
                <a:lnTo>
                  <a:pt x="0" y="60960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a:p>
        </p:txBody>
      </p:sp>
    </p:spTree>
    <p:extLst>
      <p:ext uri="{BB962C8B-B14F-4D97-AF65-F5344CB8AC3E}">
        <p14:creationId xmlns:p14="http://schemas.microsoft.com/office/powerpoint/2010/main" val="2145074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A876A6A3-8F89-4CFD-8EC5-FFFE0E71BE90}"/>
              </a:ext>
            </a:extLst>
          </p:cNvPr>
          <p:cNvSpPr>
            <a:spLocks noGrp="1"/>
          </p:cNvSpPr>
          <p:nvPr>
            <p:ph type="pic" sz="quarter" idx="21"/>
          </p:nvPr>
        </p:nvSpPr>
        <p:spPr bwMode="auto">
          <a:xfrm>
            <a:off x="3638843" y="381000"/>
            <a:ext cx="4815840" cy="3698631"/>
          </a:xfrm>
          <a:custGeom>
            <a:avLst/>
            <a:gdLst>
              <a:gd name="connsiteX0" fmla="*/ 0 w 4815840"/>
              <a:gd name="connsiteY0" fmla="*/ 0 h 3698631"/>
              <a:gd name="connsiteX1" fmla="*/ 4815840 w 4815840"/>
              <a:gd name="connsiteY1" fmla="*/ 0 h 3698631"/>
              <a:gd name="connsiteX2" fmla="*/ 4815840 w 4815840"/>
              <a:gd name="connsiteY2" fmla="*/ 3698631 h 3698631"/>
              <a:gd name="connsiteX3" fmla="*/ 0 w 4815840"/>
              <a:gd name="connsiteY3" fmla="*/ 3698631 h 3698631"/>
            </a:gdLst>
            <a:ahLst/>
            <a:cxnLst>
              <a:cxn ang="0">
                <a:pos x="connsiteX0" y="connsiteY0"/>
              </a:cxn>
              <a:cxn ang="0">
                <a:pos x="connsiteX1" y="connsiteY1"/>
              </a:cxn>
              <a:cxn ang="0">
                <a:pos x="connsiteX2" y="connsiteY2"/>
              </a:cxn>
              <a:cxn ang="0">
                <a:pos x="connsiteX3" y="connsiteY3"/>
              </a:cxn>
            </a:cxnLst>
            <a:rect l="l" t="t" r="r" b="b"/>
            <a:pathLst>
              <a:path w="4815840" h="3698631">
                <a:moveTo>
                  <a:pt x="0" y="0"/>
                </a:moveTo>
                <a:lnTo>
                  <a:pt x="4815840" y="0"/>
                </a:lnTo>
                <a:lnTo>
                  <a:pt x="4815840" y="3698631"/>
                </a:lnTo>
                <a:lnTo>
                  <a:pt x="0" y="3698631"/>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3" name="Picture Placeholder 14">
            <a:extLst>
              <a:ext uri="{FF2B5EF4-FFF2-40B4-BE49-F238E27FC236}">
                <a16:creationId xmlns:a16="http://schemas.microsoft.com/office/drawing/2014/main" id="{35D37547-A417-4F78-B4B1-1E15D085C6E4}"/>
              </a:ext>
            </a:extLst>
          </p:cNvPr>
          <p:cNvSpPr>
            <a:spLocks noGrp="1"/>
          </p:cNvSpPr>
          <p:nvPr>
            <p:ph type="pic" sz="quarter" idx="22"/>
          </p:nvPr>
        </p:nvSpPr>
        <p:spPr bwMode="auto">
          <a:xfrm>
            <a:off x="8592073" y="381000"/>
            <a:ext cx="3226863" cy="2221524"/>
          </a:xfrm>
          <a:custGeom>
            <a:avLst/>
            <a:gdLst>
              <a:gd name="connsiteX0" fmla="*/ 0 w 3226863"/>
              <a:gd name="connsiteY0" fmla="*/ 0 h 2221524"/>
              <a:gd name="connsiteX1" fmla="*/ 3226863 w 3226863"/>
              <a:gd name="connsiteY1" fmla="*/ 0 h 2221524"/>
              <a:gd name="connsiteX2" fmla="*/ 3226863 w 3226863"/>
              <a:gd name="connsiteY2" fmla="*/ 2221524 h 2221524"/>
              <a:gd name="connsiteX3" fmla="*/ 0 w 3226863"/>
              <a:gd name="connsiteY3" fmla="*/ 2221524 h 2221524"/>
            </a:gdLst>
            <a:ahLst/>
            <a:cxnLst>
              <a:cxn ang="0">
                <a:pos x="connsiteX0" y="connsiteY0"/>
              </a:cxn>
              <a:cxn ang="0">
                <a:pos x="connsiteX1" y="connsiteY1"/>
              </a:cxn>
              <a:cxn ang="0">
                <a:pos x="connsiteX2" y="connsiteY2"/>
              </a:cxn>
              <a:cxn ang="0">
                <a:pos x="connsiteX3" y="connsiteY3"/>
              </a:cxn>
            </a:cxnLst>
            <a:rect l="l" t="t" r="r" b="b"/>
            <a:pathLst>
              <a:path w="3226863" h="2221524">
                <a:moveTo>
                  <a:pt x="0" y="0"/>
                </a:moveTo>
                <a:lnTo>
                  <a:pt x="3226863" y="0"/>
                </a:lnTo>
                <a:lnTo>
                  <a:pt x="3226863" y="2221524"/>
                </a:lnTo>
                <a:lnTo>
                  <a:pt x="0" y="222152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4" name="Picture Placeholder 15">
            <a:extLst>
              <a:ext uri="{FF2B5EF4-FFF2-40B4-BE49-F238E27FC236}">
                <a16:creationId xmlns:a16="http://schemas.microsoft.com/office/drawing/2014/main" id="{6F5EF4C3-3496-487A-AB40-26EE10BEEF4D}"/>
              </a:ext>
            </a:extLst>
          </p:cNvPr>
          <p:cNvSpPr>
            <a:spLocks noGrp="1"/>
          </p:cNvSpPr>
          <p:nvPr>
            <p:ph type="pic" sz="quarter" idx="23"/>
          </p:nvPr>
        </p:nvSpPr>
        <p:spPr bwMode="auto">
          <a:xfrm>
            <a:off x="8592073" y="2739684"/>
            <a:ext cx="3226867" cy="3737316"/>
          </a:xfrm>
          <a:custGeom>
            <a:avLst/>
            <a:gdLst>
              <a:gd name="connsiteX0" fmla="*/ 0 w 3226867"/>
              <a:gd name="connsiteY0" fmla="*/ 0 h 3737316"/>
              <a:gd name="connsiteX1" fmla="*/ 3226867 w 3226867"/>
              <a:gd name="connsiteY1" fmla="*/ 0 h 3737316"/>
              <a:gd name="connsiteX2" fmla="*/ 3226867 w 3226867"/>
              <a:gd name="connsiteY2" fmla="*/ 3737316 h 3737316"/>
              <a:gd name="connsiteX3" fmla="*/ 0 w 3226867"/>
              <a:gd name="connsiteY3" fmla="*/ 3737316 h 3737316"/>
            </a:gdLst>
            <a:ahLst/>
            <a:cxnLst>
              <a:cxn ang="0">
                <a:pos x="connsiteX0" y="connsiteY0"/>
              </a:cxn>
              <a:cxn ang="0">
                <a:pos x="connsiteX1" y="connsiteY1"/>
              </a:cxn>
              <a:cxn ang="0">
                <a:pos x="connsiteX2" y="connsiteY2"/>
              </a:cxn>
              <a:cxn ang="0">
                <a:pos x="connsiteX3" y="connsiteY3"/>
              </a:cxn>
            </a:cxnLst>
            <a:rect l="l" t="t" r="r" b="b"/>
            <a:pathLst>
              <a:path w="3226867" h="3737316">
                <a:moveTo>
                  <a:pt x="0" y="0"/>
                </a:moveTo>
                <a:lnTo>
                  <a:pt x="3226867" y="0"/>
                </a:lnTo>
                <a:lnTo>
                  <a:pt x="3226867" y="3737316"/>
                </a:lnTo>
                <a:lnTo>
                  <a:pt x="0" y="3737316"/>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5" name="Picture Placeholder 13">
            <a:extLst>
              <a:ext uri="{FF2B5EF4-FFF2-40B4-BE49-F238E27FC236}">
                <a16:creationId xmlns:a16="http://schemas.microsoft.com/office/drawing/2014/main" id="{5BB352C7-254D-4315-AFB4-439F9CA396E4}"/>
              </a:ext>
            </a:extLst>
          </p:cNvPr>
          <p:cNvSpPr>
            <a:spLocks noGrp="1"/>
          </p:cNvSpPr>
          <p:nvPr>
            <p:ph type="pic" sz="quarter" idx="24"/>
          </p:nvPr>
        </p:nvSpPr>
        <p:spPr bwMode="auto">
          <a:xfrm>
            <a:off x="3638842" y="4216790"/>
            <a:ext cx="4815840" cy="2260209"/>
          </a:xfrm>
          <a:custGeom>
            <a:avLst/>
            <a:gdLst>
              <a:gd name="connsiteX0" fmla="*/ 0 w 4815840"/>
              <a:gd name="connsiteY0" fmla="*/ 0 h 2260209"/>
              <a:gd name="connsiteX1" fmla="*/ 4815840 w 4815840"/>
              <a:gd name="connsiteY1" fmla="*/ 0 h 2260209"/>
              <a:gd name="connsiteX2" fmla="*/ 4815840 w 4815840"/>
              <a:gd name="connsiteY2" fmla="*/ 2260209 h 2260209"/>
              <a:gd name="connsiteX3" fmla="*/ 0 w 4815840"/>
              <a:gd name="connsiteY3" fmla="*/ 2260209 h 2260209"/>
            </a:gdLst>
            <a:ahLst/>
            <a:cxnLst>
              <a:cxn ang="0">
                <a:pos x="connsiteX0" y="connsiteY0"/>
              </a:cxn>
              <a:cxn ang="0">
                <a:pos x="connsiteX1" y="connsiteY1"/>
              </a:cxn>
              <a:cxn ang="0">
                <a:pos x="connsiteX2" y="connsiteY2"/>
              </a:cxn>
              <a:cxn ang="0">
                <a:pos x="connsiteX3" y="connsiteY3"/>
              </a:cxn>
            </a:cxnLst>
            <a:rect l="l" t="t" r="r" b="b"/>
            <a:pathLst>
              <a:path w="4815840" h="2260209">
                <a:moveTo>
                  <a:pt x="0" y="0"/>
                </a:moveTo>
                <a:lnTo>
                  <a:pt x="4815840" y="0"/>
                </a:lnTo>
                <a:lnTo>
                  <a:pt x="4815840" y="2260209"/>
                </a:lnTo>
                <a:lnTo>
                  <a:pt x="0" y="226020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6" name="Picture Placeholder 11">
            <a:extLst>
              <a:ext uri="{FF2B5EF4-FFF2-40B4-BE49-F238E27FC236}">
                <a16:creationId xmlns:a16="http://schemas.microsoft.com/office/drawing/2014/main" id="{08AC0203-74D9-4A59-9DC4-D59B34CD5FEC}"/>
              </a:ext>
            </a:extLst>
          </p:cNvPr>
          <p:cNvSpPr>
            <a:spLocks noGrp="1"/>
          </p:cNvSpPr>
          <p:nvPr>
            <p:ph type="pic" sz="quarter" idx="25"/>
          </p:nvPr>
        </p:nvSpPr>
        <p:spPr bwMode="auto">
          <a:xfrm>
            <a:off x="373062" y="381000"/>
            <a:ext cx="3128390" cy="6096000"/>
          </a:xfrm>
          <a:custGeom>
            <a:avLst/>
            <a:gdLst>
              <a:gd name="connsiteX0" fmla="*/ 0 w 3128390"/>
              <a:gd name="connsiteY0" fmla="*/ 0 h 6096000"/>
              <a:gd name="connsiteX1" fmla="*/ 3128390 w 3128390"/>
              <a:gd name="connsiteY1" fmla="*/ 0 h 6096000"/>
              <a:gd name="connsiteX2" fmla="*/ 3128390 w 3128390"/>
              <a:gd name="connsiteY2" fmla="*/ 6096000 h 6096000"/>
              <a:gd name="connsiteX3" fmla="*/ 0 w 3128390"/>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3128390" h="6096000">
                <a:moveTo>
                  <a:pt x="0" y="0"/>
                </a:moveTo>
                <a:lnTo>
                  <a:pt x="3128390" y="0"/>
                </a:lnTo>
                <a:lnTo>
                  <a:pt x="3128390" y="6096000"/>
                </a:lnTo>
                <a:lnTo>
                  <a:pt x="0" y="60960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Tree>
    <p:extLst>
      <p:ext uri="{BB962C8B-B14F-4D97-AF65-F5344CB8AC3E}">
        <p14:creationId xmlns:p14="http://schemas.microsoft.com/office/powerpoint/2010/main" val="2134209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BAB74BF2-24EB-4DEE-82DE-3243C6E8E8B3}"/>
              </a:ext>
            </a:extLst>
          </p:cNvPr>
          <p:cNvSpPr>
            <a:spLocks noGrp="1"/>
          </p:cNvSpPr>
          <p:nvPr>
            <p:ph type="pic" sz="quarter" idx="22"/>
          </p:nvPr>
        </p:nvSpPr>
        <p:spPr bwMode="auto">
          <a:xfrm>
            <a:off x="8163339" y="1029569"/>
            <a:ext cx="3207026" cy="2160104"/>
          </a:xfrm>
          <a:custGeom>
            <a:avLst/>
            <a:gdLst>
              <a:gd name="connsiteX0" fmla="*/ 0 w 3207026"/>
              <a:gd name="connsiteY0" fmla="*/ 0 h 2160104"/>
              <a:gd name="connsiteX1" fmla="*/ 3207026 w 3207026"/>
              <a:gd name="connsiteY1" fmla="*/ 0 h 2160104"/>
              <a:gd name="connsiteX2" fmla="*/ 3207026 w 3207026"/>
              <a:gd name="connsiteY2" fmla="*/ 2160104 h 2160104"/>
              <a:gd name="connsiteX3" fmla="*/ 0 w 3207026"/>
              <a:gd name="connsiteY3" fmla="*/ 2160104 h 2160104"/>
            </a:gdLst>
            <a:ahLst/>
            <a:cxnLst>
              <a:cxn ang="0">
                <a:pos x="connsiteX0" y="connsiteY0"/>
              </a:cxn>
              <a:cxn ang="0">
                <a:pos x="connsiteX1" y="connsiteY1"/>
              </a:cxn>
              <a:cxn ang="0">
                <a:pos x="connsiteX2" y="connsiteY2"/>
              </a:cxn>
              <a:cxn ang="0">
                <a:pos x="connsiteX3" y="connsiteY3"/>
              </a:cxn>
            </a:cxnLst>
            <a:rect l="l" t="t" r="r" b="b"/>
            <a:pathLst>
              <a:path w="3207026" h="2160104">
                <a:moveTo>
                  <a:pt x="0" y="0"/>
                </a:moveTo>
                <a:lnTo>
                  <a:pt x="3207026" y="0"/>
                </a:lnTo>
                <a:lnTo>
                  <a:pt x="3207026" y="2160104"/>
                </a:lnTo>
                <a:lnTo>
                  <a:pt x="0" y="216010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15" name="Picture Placeholder 14">
            <a:extLst>
              <a:ext uri="{FF2B5EF4-FFF2-40B4-BE49-F238E27FC236}">
                <a16:creationId xmlns:a16="http://schemas.microsoft.com/office/drawing/2014/main" id="{147D3D68-BD28-4FBE-8A51-73C863C9CE81}"/>
              </a:ext>
            </a:extLst>
          </p:cNvPr>
          <p:cNvSpPr>
            <a:spLocks noGrp="1"/>
          </p:cNvSpPr>
          <p:nvPr>
            <p:ph type="pic" sz="quarter" idx="23"/>
          </p:nvPr>
        </p:nvSpPr>
        <p:spPr bwMode="auto">
          <a:xfrm>
            <a:off x="4492487" y="1029569"/>
            <a:ext cx="3207026" cy="2160104"/>
          </a:xfrm>
          <a:custGeom>
            <a:avLst/>
            <a:gdLst>
              <a:gd name="connsiteX0" fmla="*/ 0 w 3207026"/>
              <a:gd name="connsiteY0" fmla="*/ 0 h 2160104"/>
              <a:gd name="connsiteX1" fmla="*/ 3207026 w 3207026"/>
              <a:gd name="connsiteY1" fmla="*/ 0 h 2160104"/>
              <a:gd name="connsiteX2" fmla="*/ 3207026 w 3207026"/>
              <a:gd name="connsiteY2" fmla="*/ 2160104 h 2160104"/>
              <a:gd name="connsiteX3" fmla="*/ 0 w 3207026"/>
              <a:gd name="connsiteY3" fmla="*/ 2160104 h 2160104"/>
            </a:gdLst>
            <a:ahLst/>
            <a:cxnLst>
              <a:cxn ang="0">
                <a:pos x="connsiteX0" y="connsiteY0"/>
              </a:cxn>
              <a:cxn ang="0">
                <a:pos x="connsiteX1" y="connsiteY1"/>
              </a:cxn>
              <a:cxn ang="0">
                <a:pos x="connsiteX2" y="connsiteY2"/>
              </a:cxn>
              <a:cxn ang="0">
                <a:pos x="connsiteX3" y="connsiteY3"/>
              </a:cxn>
            </a:cxnLst>
            <a:rect l="l" t="t" r="r" b="b"/>
            <a:pathLst>
              <a:path w="3207026" h="2160104">
                <a:moveTo>
                  <a:pt x="0" y="0"/>
                </a:moveTo>
                <a:lnTo>
                  <a:pt x="3207026" y="0"/>
                </a:lnTo>
                <a:lnTo>
                  <a:pt x="3207026" y="2160104"/>
                </a:lnTo>
                <a:lnTo>
                  <a:pt x="0" y="216010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14" name="Picture Placeholder 13">
            <a:extLst>
              <a:ext uri="{FF2B5EF4-FFF2-40B4-BE49-F238E27FC236}">
                <a16:creationId xmlns:a16="http://schemas.microsoft.com/office/drawing/2014/main" id="{2873AD0A-FDB9-4D71-81F5-C7DF3760C281}"/>
              </a:ext>
            </a:extLst>
          </p:cNvPr>
          <p:cNvSpPr>
            <a:spLocks noGrp="1"/>
          </p:cNvSpPr>
          <p:nvPr>
            <p:ph type="pic" sz="quarter" idx="24"/>
          </p:nvPr>
        </p:nvSpPr>
        <p:spPr bwMode="auto">
          <a:xfrm>
            <a:off x="821635" y="1029569"/>
            <a:ext cx="3207026" cy="2160104"/>
          </a:xfrm>
          <a:custGeom>
            <a:avLst/>
            <a:gdLst>
              <a:gd name="connsiteX0" fmla="*/ 0 w 3207026"/>
              <a:gd name="connsiteY0" fmla="*/ 0 h 2160104"/>
              <a:gd name="connsiteX1" fmla="*/ 3207026 w 3207026"/>
              <a:gd name="connsiteY1" fmla="*/ 0 h 2160104"/>
              <a:gd name="connsiteX2" fmla="*/ 3207026 w 3207026"/>
              <a:gd name="connsiteY2" fmla="*/ 2160104 h 2160104"/>
              <a:gd name="connsiteX3" fmla="*/ 0 w 3207026"/>
              <a:gd name="connsiteY3" fmla="*/ 2160104 h 2160104"/>
            </a:gdLst>
            <a:ahLst/>
            <a:cxnLst>
              <a:cxn ang="0">
                <a:pos x="connsiteX0" y="connsiteY0"/>
              </a:cxn>
              <a:cxn ang="0">
                <a:pos x="connsiteX1" y="connsiteY1"/>
              </a:cxn>
              <a:cxn ang="0">
                <a:pos x="connsiteX2" y="connsiteY2"/>
              </a:cxn>
              <a:cxn ang="0">
                <a:pos x="connsiteX3" y="connsiteY3"/>
              </a:cxn>
            </a:cxnLst>
            <a:rect l="l" t="t" r="r" b="b"/>
            <a:pathLst>
              <a:path w="3207026" h="2160104">
                <a:moveTo>
                  <a:pt x="0" y="0"/>
                </a:moveTo>
                <a:lnTo>
                  <a:pt x="3207026" y="0"/>
                </a:lnTo>
                <a:lnTo>
                  <a:pt x="3207026" y="2160104"/>
                </a:lnTo>
                <a:lnTo>
                  <a:pt x="0" y="216010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12" name="Picture Placeholder 11">
            <a:extLst>
              <a:ext uri="{FF2B5EF4-FFF2-40B4-BE49-F238E27FC236}">
                <a16:creationId xmlns:a16="http://schemas.microsoft.com/office/drawing/2014/main" id="{15DE99AF-9654-47EA-A6E1-07F3B6F620D0}"/>
              </a:ext>
            </a:extLst>
          </p:cNvPr>
          <p:cNvSpPr>
            <a:spLocks noGrp="1"/>
          </p:cNvSpPr>
          <p:nvPr>
            <p:ph type="pic" sz="quarter" idx="25"/>
          </p:nvPr>
        </p:nvSpPr>
        <p:spPr bwMode="auto">
          <a:xfrm>
            <a:off x="4492487" y="3656017"/>
            <a:ext cx="3207026" cy="2160104"/>
          </a:xfrm>
          <a:custGeom>
            <a:avLst/>
            <a:gdLst>
              <a:gd name="connsiteX0" fmla="*/ 0 w 3207026"/>
              <a:gd name="connsiteY0" fmla="*/ 0 h 2160104"/>
              <a:gd name="connsiteX1" fmla="*/ 3207026 w 3207026"/>
              <a:gd name="connsiteY1" fmla="*/ 0 h 2160104"/>
              <a:gd name="connsiteX2" fmla="*/ 3207026 w 3207026"/>
              <a:gd name="connsiteY2" fmla="*/ 2160104 h 2160104"/>
              <a:gd name="connsiteX3" fmla="*/ 0 w 3207026"/>
              <a:gd name="connsiteY3" fmla="*/ 2160104 h 2160104"/>
            </a:gdLst>
            <a:ahLst/>
            <a:cxnLst>
              <a:cxn ang="0">
                <a:pos x="connsiteX0" y="connsiteY0"/>
              </a:cxn>
              <a:cxn ang="0">
                <a:pos x="connsiteX1" y="connsiteY1"/>
              </a:cxn>
              <a:cxn ang="0">
                <a:pos x="connsiteX2" y="connsiteY2"/>
              </a:cxn>
              <a:cxn ang="0">
                <a:pos x="connsiteX3" y="connsiteY3"/>
              </a:cxn>
            </a:cxnLst>
            <a:rect l="l" t="t" r="r" b="b"/>
            <a:pathLst>
              <a:path w="3207026" h="2160104">
                <a:moveTo>
                  <a:pt x="0" y="0"/>
                </a:moveTo>
                <a:lnTo>
                  <a:pt x="3207026" y="0"/>
                </a:lnTo>
                <a:lnTo>
                  <a:pt x="3207026" y="2160104"/>
                </a:lnTo>
                <a:lnTo>
                  <a:pt x="0" y="216010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13" name="Picture Placeholder 12">
            <a:extLst>
              <a:ext uri="{FF2B5EF4-FFF2-40B4-BE49-F238E27FC236}">
                <a16:creationId xmlns:a16="http://schemas.microsoft.com/office/drawing/2014/main" id="{E7EF0F00-AC53-4B88-8839-654C4D5C16A8}"/>
              </a:ext>
            </a:extLst>
          </p:cNvPr>
          <p:cNvSpPr>
            <a:spLocks noGrp="1"/>
          </p:cNvSpPr>
          <p:nvPr>
            <p:ph type="pic" sz="quarter" idx="26"/>
          </p:nvPr>
        </p:nvSpPr>
        <p:spPr bwMode="auto">
          <a:xfrm>
            <a:off x="8163339" y="3656017"/>
            <a:ext cx="3207026" cy="2160104"/>
          </a:xfrm>
          <a:custGeom>
            <a:avLst/>
            <a:gdLst>
              <a:gd name="connsiteX0" fmla="*/ 0 w 3207026"/>
              <a:gd name="connsiteY0" fmla="*/ 0 h 2160104"/>
              <a:gd name="connsiteX1" fmla="*/ 3207026 w 3207026"/>
              <a:gd name="connsiteY1" fmla="*/ 0 h 2160104"/>
              <a:gd name="connsiteX2" fmla="*/ 3207026 w 3207026"/>
              <a:gd name="connsiteY2" fmla="*/ 2160104 h 2160104"/>
              <a:gd name="connsiteX3" fmla="*/ 0 w 3207026"/>
              <a:gd name="connsiteY3" fmla="*/ 2160104 h 2160104"/>
            </a:gdLst>
            <a:ahLst/>
            <a:cxnLst>
              <a:cxn ang="0">
                <a:pos x="connsiteX0" y="connsiteY0"/>
              </a:cxn>
              <a:cxn ang="0">
                <a:pos x="connsiteX1" y="connsiteY1"/>
              </a:cxn>
              <a:cxn ang="0">
                <a:pos x="connsiteX2" y="connsiteY2"/>
              </a:cxn>
              <a:cxn ang="0">
                <a:pos x="connsiteX3" y="connsiteY3"/>
              </a:cxn>
            </a:cxnLst>
            <a:rect l="l" t="t" r="r" b="b"/>
            <a:pathLst>
              <a:path w="3207026" h="2160104">
                <a:moveTo>
                  <a:pt x="0" y="0"/>
                </a:moveTo>
                <a:lnTo>
                  <a:pt x="3207026" y="0"/>
                </a:lnTo>
                <a:lnTo>
                  <a:pt x="3207026" y="2160104"/>
                </a:lnTo>
                <a:lnTo>
                  <a:pt x="0" y="216010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Tree>
    <p:extLst>
      <p:ext uri="{BB962C8B-B14F-4D97-AF65-F5344CB8AC3E}">
        <p14:creationId xmlns:p14="http://schemas.microsoft.com/office/powerpoint/2010/main" val="2710202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00F89B7-8DDC-44B5-AF8F-BA22AF82DE51}"/>
              </a:ext>
            </a:extLst>
          </p:cNvPr>
          <p:cNvSpPr>
            <a:spLocks noGrp="1"/>
          </p:cNvSpPr>
          <p:nvPr>
            <p:ph type="pic" sz="quarter" idx="25"/>
          </p:nvPr>
        </p:nvSpPr>
        <p:spPr bwMode="auto">
          <a:xfrm>
            <a:off x="0" y="655983"/>
            <a:ext cx="12192000" cy="5546034"/>
          </a:xfrm>
          <a:custGeom>
            <a:avLst/>
            <a:gdLst>
              <a:gd name="connsiteX0" fmla="*/ 0 w 12192000"/>
              <a:gd name="connsiteY0" fmla="*/ 0 h 5546034"/>
              <a:gd name="connsiteX1" fmla="*/ 12192000 w 12192000"/>
              <a:gd name="connsiteY1" fmla="*/ 0 h 5546034"/>
              <a:gd name="connsiteX2" fmla="*/ 12192000 w 12192000"/>
              <a:gd name="connsiteY2" fmla="*/ 5546034 h 5546034"/>
              <a:gd name="connsiteX3" fmla="*/ 0 w 12192000"/>
              <a:gd name="connsiteY3" fmla="*/ 5546034 h 5546034"/>
            </a:gdLst>
            <a:ahLst/>
            <a:cxnLst>
              <a:cxn ang="0">
                <a:pos x="connsiteX0" y="connsiteY0"/>
              </a:cxn>
              <a:cxn ang="0">
                <a:pos x="connsiteX1" y="connsiteY1"/>
              </a:cxn>
              <a:cxn ang="0">
                <a:pos x="connsiteX2" y="connsiteY2"/>
              </a:cxn>
              <a:cxn ang="0">
                <a:pos x="connsiteX3" y="connsiteY3"/>
              </a:cxn>
            </a:cxnLst>
            <a:rect l="l" t="t" r="r" b="b"/>
            <a:pathLst>
              <a:path w="12192000" h="5546034">
                <a:moveTo>
                  <a:pt x="0" y="0"/>
                </a:moveTo>
                <a:lnTo>
                  <a:pt x="12192000" y="0"/>
                </a:lnTo>
                <a:lnTo>
                  <a:pt x="12192000" y="5546034"/>
                </a:lnTo>
                <a:lnTo>
                  <a:pt x="0" y="5546034"/>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Tree>
    <p:extLst>
      <p:ext uri="{BB962C8B-B14F-4D97-AF65-F5344CB8AC3E}">
        <p14:creationId xmlns:p14="http://schemas.microsoft.com/office/powerpoint/2010/main" val="2886684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3B2CC2A-B5C2-4AFF-9BDC-0C10233D58FD}"/>
              </a:ext>
            </a:extLst>
          </p:cNvPr>
          <p:cNvSpPr>
            <a:spLocks noGrp="1"/>
          </p:cNvSpPr>
          <p:nvPr>
            <p:ph type="pic" sz="quarter" idx="25"/>
          </p:nvPr>
        </p:nvSpPr>
        <p:spPr bwMode="auto">
          <a:xfrm>
            <a:off x="4359965" y="0"/>
            <a:ext cx="7832035" cy="6858000"/>
          </a:xfrm>
          <a:custGeom>
            <a:avLst/>
            <a:gdLst>
              <a:gd name="connsiteX0" fmla="*/ 0 w 7832035"/>
              <a:gd name="connsiteY0" fmla="*/ 0 h 6858000"/>
              <a:gd name="connsiteX1" fmla="*/ 7832035 w 7832035"/>
              <a:gd name="connsiteY1" fmla="*/ 0 h 6858000"/>
              <a:gd name="connsiteX2" fmla="*/ 7832035 w 7832035"/>
              <a:gd name="connsiteY2" fmla="*/ 6858000 h 6858000"/>
              <a:gd name="connsiteX3" fmla="*/ 0 w 78320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32035" h="6858000">
                <a:moveTo>
                  <a:pt x="0" y="0"/>
                </a:moveTo>
                <a:lnTo>
                  <a:pt x="7832035" y="0"/>
                </a:lnTo>
                <a:lnTo>
                  <a:pt x="7832035" y="6858000"/>
                </a:lnTo>
                <a:lnTo>
                  <a:pt x="0" y="68580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Tree>
    <p:extLst>
      <p:ext uri="{BB962C8B-B14F-4D97-AF65-F5344CB8AC3E}">
        <p14:creationId xmlns:p14="http://schemas.microsoft.com/office/powerpoint/2010/main" val="943731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99E164F-B966-418B-953A-BEBEDE15AC14}"/>
              </a:ext>
            </a:extLst>
          </p:cNvPr>
          <p:cNvSpPr>
            <a:spLocks noGrp="1"/>
          </p:cNvSpPr>
          <p:nvPr>
            <p:ph type="pic" sz="quarter" idx="25"/>
          </p:nvPr>
        </p:nvSpPr>
        <p:spPr bwMode="auto">
          <a:xfrm>
            <a:off x="5849612" y="3912577"/>
            <a:ext cx="1918509" cy="998306"/>
          </a:xfrm>
          <a:custGeom>
            <a:avLst/>
            <a:gdLst>
              <a:gd name="connsiteX0" fmla="*/ 0 w 1918509"/>
              <a:gd name="connsiteY0" fmla="*/ 0 h 998306"/>
              <a:gd name="connsiteX1" fmla="*/ 1918509 w 1918509"/>
              <a:gd name="connsiteY1" fmla="*/ 0 h 998306"/>
              <a:gd name="connsiteX2" fmla="*/ 1918509 w 1918509"/>
              <a:gd name="connsiteY2" fmla="*/ 998306 h 998306"/>
              <a:gd name="connsiteX3" fmla="*/ 0 w 1918509"/>
              <a:gd name="connsiteY3" fmla="*/ 998306 h 998306"/>
            </a:gdLst>
            <a:ahLst/>
            <a:cxnLst>
              <a:cxn ang="0">
                <a:pos x="connsiteX0" y="connsiteY0"/>
              </a:cxn>
              <a:cxn ang="0">
                <a:pos x="connsiteX1" y="connsiteY1"/>
              </a:cxn>
              <a:cxn ang="0">
                <a:pos x="connsiteX2" y="connsiteY2"/>
              </a:cxn>
              <a:cxn ang="0">
                <a:pos x="connsiteX3" y="connsiteY3"/>
              </a:cxn>
            </a:cxnLst>
            <a:rect l="l" t="t" r="r" b="b"/>
            <a:pathLst>
              <a:path w="1918509" h="998306">
                <a:moveTo>
                  <a:pt x="0" y="0"/>
                </a:moveTo>
                <a:lnTo>
                  <a:pt x="1918509" y="0"/>
                </a:lnTo>
                <a:lnTo>
                  <a:pt x="1918509" y="998306"/>
                </a:lnTo>
                <a:lnTo>
                  <a:pt x="0" y="998306"/>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11" name="Picture Placeholder 10">
            <a:extLst>
              <a:ext uri="{FF2B5EF4-FFF2-40B4-BE49-F238E27FC236}">
                <a16:creationId xmlns:a16="http://schemas.microsoft.com/office/drawing/2014/main" id="{3879A3B0-429E-47B7-B7DB-B833C23AFDEF}"/>
              </a:ext>
            </a:extLst>
          </p:cNvPr>
          <p:cNvSpPr>
            <a:spLocks noGrp="1"/>
          </p:cNvSpPr>
          <p:nvPr>
            <p:ph type="pic" sz="quarter" idx="26"/>
          </p:nvPr>
        </p:nvSpPr>
        <p:spPr bwMode="auto">
          <a:xfrm>
            <a:off x="3252186" y="3912577"/>
            <a:ext cx="1918509" cy="998306"/>
          </a:xfrm>
          <a:custGeom>
            <a:avLst/>
            <a:gdLst>
              <a:gd name="connsiteX0" fmla="*/ 0 w 1918509"/>
              <a:gd name="connsiteY0" fmla="*/ 0 h 998306"/>
              <a:gd name="connsiteX1" fmla="*/ 1918509 w 1918509"/>
              <a:gd name="connsiteY1" fmla="*/ 0 h 998306"/>
              <a:gd name="connsiteX2" fmla="*/ 1918509 w 1918509"/>
              <a:gd name="connsiteY2" fmla="*/ 998306 h 998306"/>
              <a:gd name="connsiteX3" fmla="*/ 0 w 1918509"/>
              <a:gd name="connsiteY3" fmla="*/ 998306 h 998306"/>
            </a:gdLst>
            <a:ahLst/>
            <a:cxnLst>
              <a:cxn ang="0">
                <a:pos x="connsiteX0" y="connsiteY0"/>
              </a:cxn>
              <a:cxn ang="0">
                <a:pos x="connsiteX1" y="connsiteY1"/>
              </a:cxn>
              <a:cxn ang="0">
                <a:pos x="connsiteX2" y="connsiteY2"/>
              </a:cxn>
              <a:cxn ang="0">
                <a:pos x="connsiteX3" y="connsiteY3"/>
              </a:cxn>
            </a:cxnLst>
            <a:rect l="l" t="t" r="r" b="b"/>
            <a:pathLst>
              <a:path w="1918509" h="998306">
                <a:moveTo>
                  <a:pt x="0" y="0"/>
                </a:moveTo>
                <a:lnTo>
                  <a:pt x="1918509" y="0"/>
                </a:lnTo>
                <a:lnTo>
                  <a:pt x="1918509" y="998306"/>
                </a:lnTo>
                <a:lnTo>
                  <a:pt x="0" y="998306"/>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10" name="Picture Placeholder 9">
            <a:extLst>
              <a:ext uri="{FF2B5EF4-FFF2-40B4-BE49-F238E27FC236}">
                <a16:creationId xmlns:a16="http://schemas.microsoft.com/office/drawing/2014/main" id="{130DE6C1-69A2-4B3D-B343-CCC3189A5D06}"/>
              </a:ext>
            </a:extLst>
          </p:cNvPr>
          <p:cNvSpPr>
            <a:spLocks noGrp="1"/>
          </p:cNvSpPr>
          <p:nvPr>
            <p:ph type="pic" sz="quarter" idx="27"/>
          </p:nvPr>
        </p:nvSpPr>
        <p:spPr bwMode="auto">
          <a:xfrm>
            <a:off x="654760" y="3912577"/>
            <a:ext cx="1918509" cy="998306"/>
          </a:xfrm>
          <a:custGeom>
            <a:avLst/>
            <a:gdLst>
              <a:gd name="connsiteX0" fmla="*/ 0 w 1918509"/>
              <a:gd name="connsiteY0" fmla="*/ 0 h 998306"/>
              <a:gd name="connsiteX1" fmla="*/ 1918509 w 1918509"/>
              <a:gd name="connsiteY1" fmla="*/ 0 h 998306"/>
              <a:gd name="connsiteX2" fmla="*/ 1918509 w 1918509"/>
              <a:gd name="connsiteY2" fmla="*/ 998306 h 998306"/>
              <a:gd name="connsiteX3" fmla="*/ 0 w 1918509"/>
              <a:gd name="connsiteY3" fmla="*/ 998306 h 998306"/>
            </a:gdLst>
            <a:ahLst/>
            <a:cxnLst>
              <a:cxn ang="0">
                <a:pos x="connsiteX0" y="connsiteY0"/>
              </a:cxn>
              <a:cxn ang="0">
                <a:pos x="connsiteX1" y="connsiteY1"/>
              </a:cxn>
              <a:cxn ang="0">
                <a:pos x="connsiteX2" y="connsiteY2"/>
              </a:cxn>
              <a:cxn ang="0">
                <a:pos x="connsiteX3" y="connsiteY3"/>
              </a:cxn>
            </a:cxnLst>
            <a:rect l="l" t="t" r="r" b="b"/>
            <a:pathLst>
              <a:path w="1918509" h="998306">
                <a:moveTo>
                  <a:pt x="0" y="0"/>
                </a:moveTo>
                <a:lnTo>
                  <a:pt x="1918509" y="0"/>
                </a:lnTo>
                <a:lnTo>
                  <a:pt x="1918509" y="998306"/>
                </a:lnTo>
                <a:lnTo>
                  <a:pt x="0" y="998306"/>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13" name="Picture Placeholder 12">
            <a:extLst>
              <a:ext uri="{FF2B5EF4-FFF2-40B4-BE49-F238E27FC236}">
                <a16:creationId xmlns:a16="http://schemas.microsoft.com/office/drawing/2014/main" id="{9806D997-D20A-4BDA-927D-FA939DF51076}"/>
              </a:ext>
            </a:extLst>
          </p:cNvPr>
          <p:cNvSpPr>
            <a:spLocks noGrp="1"/>
          </p:cNvSpPr>
          <p:nvPr>
            <p:ph type="pic" sz="quarter" idx="28"/>
          </p:nvPr>
        </p:nvSpPr>
        <p:spPr bwMode="auto">
          <a:xfrm>
            <a:off x="-1" y="0"/>
            <a:ext cx="8423556" cy="5181972"/>
          </a:xfrm>
          <a:custGeom>
            <a:avLst/>
            <a:gdLst>
              <a:gd name="connsiteX0" fmla="*/ 0 w 8423556"/>
              <a:gd name="connsiteY0" fmla="*/ 0 h 5181972"/>
              <a:gd name="connsiteX1" fmla="*/ 8423556 w 8423556"/>
              <a:gd name="connsiteY1" fmla="*/ 0 h 5181972"/>
              <a:gd name="connsiteX2" fmla="*/ 8423556 w 8423556"/>
              <a:gd name="connsiteY2" fmla="*/ 5181972 h 5181972"/>
              <a:gd name="connsiteX3" fmla="*/ 0 w 8423556"/>
              <a:gd name="connsiteY3" fmla="*/ 5181972 h 5181972"/>
            </a:gdLst>
            <a:ahLst/>
            <a:cxnLst>
              <a:cxn ang="0">
                <a:pos x="connsiteX0" y="connsiteY0"/>
              </a:cxn>
              <a:cxn ang="0">
                <a:pos x="connsiteX1" y="connsiteY1"/>
              </a:cxn>
              <a:cxn ang="0">
                <a:pos x="connsiteX2" y="connsiteY2"/>
              </a:cxn>
              <a:cxn ang="0">
                <a:pos x="connsiteX3" y="connsiteY3"/>
              </a:cxn>
            </a:cxnLst>
            <a:rect l="l" t="t" r="r" b="b"/>
            <a:pathLst>
              <a:path w="8423556" h="5181972">
                <a:moveTo>
                  <a:pt x="0" y="0"/>
                </a:moveTo>
                <a:lnTo>
                  <a:pt x="8423556" y="0"/>
                </a:lnTo>
                <a:lnTo>
                  <a:pt x="8423556" y="5181972"/>
                </a:lnTo>
                <a:lnTo>
                  <a:pt x="0" y="5181972"/>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Tree>
    <p:extLst>
      <p:ext uri="{BB962C8B-B14F-4D97-AF65-F5344CB8AC3E}">
        <p14:creationId xmlns:p14="http://schemas.microsoft.com/office/powerpoint/2010/main" val="2142321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14606C3-EFA3-4F4A-8BF5-55A961CDC935}"/>
              </a:ext>
            </a:extLst>
          </p:cNvPr>
          <p:cNvSpPr>
            <a:spLocks noGrp="1"/>
          </p:cNvSpPr>
          <p:nvPr>
            <p:ph type="pic" sz="quarter" idx="25"/>
          </p:nvPr>
        </p:nvSpPr>
        <p:spPr bwMode="auto">
          <a:xfrm>
            <a:off x="-1" y="932621"/>
            <a:ext cx="12192000" cy="4992757"/>
          </a:xfrm>
          <a:custGeom>
            <a:avLst/>
            <a:gdLst>
              <a:gd name="connsiteX0" fmla="*/ 0 w 12192000"/>
              <a:gd name="connsiteY0" fmla="*/ 0 h 4992757"/>
              <a:gd name="connsiteX1" fmla="*/ 12192000 w 12192000"/>
              <a:gd name="connsiteY1" fmla="*/ 0 h 4992757"/>
              <a:gd name="connsiteX2" fmla="*/ 12192000 w 12192000"/>
              <a:gd name="connsiteY2" fmla="*/ 4992757 h 4992757"/>
              <a:gd name="connsiteX3" fmla="*/ 0 w 12192000"/>
              <a:gd name="connsiteY3" fmla="*/ 4992757 h 4992757"/>
            </a:gdLst>
            <a:ahLst/>
            <a:cxnLst>
              <a:cxn ang="0">
                <a:pos x="connsiteX0" y="connsiteY0"/>
              </a:cxn>
              <a:cxn ang="0">
                <a:pos x="connsiteX1" y="connsiteY1"/>
              </a:cxn>
              <a:cxn ang="0">
                <a:pos x="connsiteX2" y="connsiteY2"/>
              </a:cxn>
              <a:cxn ang="0">
                <a:pos x="connsiteX3" y="connsiteY3"/>
              </a:cxn>
            </a:cxnLst>
            <a:rect l="l" t="t" r="r" b="b"/>
            <a:pathLst>
              <a:path w="12192000" h="4992757">
                <a:moveTo>
                  <a:pt x="0" y="0"/>
                </a:moveTo>
                <a:lnTo>
                  <a:pt x="12192000" y="0"/>
                </a:lnTo>
                <a:lnTo>
                  <a:pt x="12192000" y="4992757"/>
                </a:lnTo>
                <a:lnTo>
                  <a:pt x="0" y="4992757"/>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
        <p:nvSpPr>
          <p:cNvPr id="5" name="Picture Placeholder 27">
            <a:extLst>
              <a:ext uri="{FF2B5EF4-FFF2-40B4-BE49-F238E27FC236}">
                <a16:creationId xmlns:a16="http://schemas.microsoft.com/office/drawing/2014/main" id="{D3C01D70-714E-4ECA-BC78-ABD3D5609482}"/>
              </a:ext>
            </a:extLst>
          </p:cNvPr>
          <p:cNvSpPr>
            <a:spLocks noGrp="1"/>
          </p:cNvSpPr>
          <p:nvPr>
            <p:ph type="pic" sz="quarter" idx="13"/>
          </p:nvPr>
        </p:nvSpPr>
        <p:spPr>
          <a:xfrm>
            <a:off x="9240741" y="2796419"/>
            <a:ext cx="1835426" cy="993913"/>
          </a:xfrm>
          <a:custGeom>
            <a:avLst/>
            <a:gdLst>
              <a:gd name="connsiteX0" fmla="*/ 0 w 1835426"/>
              <a:gd name="connsiteY0" fmla="*/ 0 h 993913"/>
              <a:gd name="connsiteX1" fmla="*/ 1835426 w 1835426"/>
              <a:gd name="connsiteY1" fmla="*/ 0 h 993913"/>
              <a:gd name="connsiteX2" fmla="*/ 1835426 w 1835426"/>
              <a:gd name="connsiteY2" fmla="*/ 993913 h 993913"/>
              <a:gd name="connsiteX3" fmla="*/ 0 w 1835426"/>
              <a:gd name="connsiteY3" fmla="*/ 993913 h 993913"/>
            </a:gdLst>
            <a:ahLst/>
            <a:cxnLst>
              <a:cxn ang="0">
                <a:pos x="connsiteX0" y="connsiteY0"/>
              </a:cxn>
              <a:cxn ang="0">
                <a:pos x="connsiteX1" y="connsiteY1"/>
              </a:cxn>
              <a:cxn ang="0">
                <a:pos x="connsiteX2" y="connsiteY2"/>
              </a:cxn>
              <a:cxn ang="0">
                <a:pos x="connsiteX3" y="connsiteY3"/>
              </a:cxn>
            </a:cxnLst>
            <a:rect l="l" t="t" r="r" b="b"/>
            <a:pathLst>
              <a:path w="1835426" h="993913">
                <a:moveTo>
                  <a:pt x="0" y="0"/>
                </a:moveTo>
                <a:lnTo>
                  <a:pt x="1835426" y="0"/>
                </a:lnTo>
                <a:lnTo>
                  <a:pt x="1835426" y="993913"/>
                </a:lnTo>
                <a:lnTo>
                  <a:pt x="0" y="993913"/>
                </a:lnTo>
                <a:close/>
              </a:path>
            </a:pathLst>
          </a:custGeom>
        </p:spPr>
        <p:txBody>
          <a:bodyPr wrap="square">
            <a:noAutofit/>
          </a:bodyPr>
          <a:lstStyle/>
          <a:p>
            <a:endParaRPr lang="id-ID" dirty="0"/>
          </a:p>
        </p:txBody>
      </p:sp>
      <p:sp>
        <p:nvSpPr>
          <p:cNvPr id="6" name="Picture Placeholder 26">
            <a:extLst>
              <a:ext uri="{FF2B5EF4-FFF2-40B4-BE49-F238E27FC236}">
                <a16:creationId xmlns:a16="http://schemas.microsoft.com/office/drawing/2014/main" id="{EB7812E2-F453-4E93-A839-68ACD64E30DD}"/>
              </a:ext>
            </a:extLst>
          </p:cNvPr>
          <p:cNvSpPr>
            <a:spLocks noGrp="1"/>
          </p:cNvSpPr>
          <p:nvPr>
            <p:ph type="pic" sz="quarter" idx="14"/>
          </p:nvPr>
        </p:nvSpPr>
        <p:spPr>
          <a:xfrm>
            <a:off x="7209514" y="2796419"/>
            <a:ext cx="1835426" cy="993913"/>
          </a:xfrm>
          <a:custGeom>
            <a:avLst/>
            <a:gdLst>
              <a:gd name="connsiteX0" fmla="*/ 0 w 1835426"/>
              <a:gd name="connsiteY0" fmla="*/ 0 h 993913"/>
              <a:gd name="connsiteX1" fmla="*/ 1835426 w 1835426"/>
              <a:gd name="connsiteY1" fmla="*/ 0 h 993913"/>
              <a:gd name="connsiteX2" fmla="*/ 1835426 w 1835426"/>
              <a:gd name="connsiteY2" fmla="*/ 993913 h 993913"/>
              <a:gd name="connsiteX3" fmla="*/ 0 w 1835426"/>
              <a:gd name="connsiteY3" fmla="*/ 993913 h 993913"/>
            </a:gdLst>
            <a:ahLst/>
            <a:cxnLst>
              <a:cxn ang="0">
                <a:pos x="connsiteX0" y="connsiteY0"/>
              </a:cxn>
              <a:cxn ang="0">
                <a:pos x="connsiteX1" y="connsiteY1"/>
              </a:cxn>
              <a:cxn ang="0">
                <a:pos x="connsiteX2" y="connsiteY2"/>
              </a:cxn>
              <a:cxn ang="0">
                <a:pos x="connsiteX3" y="connsiteY3"/>
              </a:cxn>
            </a:cxnLst>
            <a:rect l="l" t="t" r="r" b="b"/>
            <a:pathLst>
              <a:path w="1835426" h="993913">
                <a:moveTo>
                  <a:pt x="0" y="0"/>
                </a:moveTo>
                <a:lnTo>
                  <a:pt x="1835426" y="0"/>
                </a:lnTo>
                <a:lnTo>
                  <a:pt x="1835426" y="993913"/>
                </a:lnTo>
                <a:lnTo>
                  <a:pt x="0" y="993913"/>
                </a:lnTo>
                <a:close/>
              </a:path>
            </a:pathLst>
          </a:custGeom>
        </p:spPr>
        <p:txBody>
          <a:bodyPr wrap="square">
            <a:noAutofit/>
          </a:bodyPr>
          <a:lstStyle/>
          <a:p>
            <a:endParaRPr lang="id-ID" dirty="0"/>
          </a:p>
        </p:txBody>
      </p:sp>
      <p:sp>
        <p:nvSpPr>
          <p:cNvPr id="7" name="Picture Placeholder 25">
            <a:extLst>
              <a:ext uri="{FF2B5EF4-FFF2-40B4-BE49-F238E27FC236}">
                <a16:creationId xmlns:a16="http://schemas.microsoft.com/office/drawing/2014/main" id="{2735E003-D897-4E0E-AED2-1FB0324DF572}"/>
              </a:ext>
            </a:extLst>
          </p:cNvPr>
          <p:cNvSpPr>
            <a:spLocks noGrp="1"/>
          </p:cNvSpPr>
          <p:nvPr>
            <p:ph type="pic" sz="quarter" idx="15"/>
          </p:nvPr>
        </p:nvSpPr>
        <p:spPr>
          <a:xfrm>
            <a:off x="5178287" y="2796419"/>
            <a:ext cx="1835426" cy="993913"/>
          </a:xfrm>
          <a:custGeom>
            <a:avLst/>
            <a:gdLst>
              <a:gd name="connsiteX0" fmla="*/ 0 w 1835426"/>
              <a:gd name="connsiteY0" fmla="*/ 0 h 993913"/>
              <a:gd name="connsiteX1" fmla="*/ 1835426 w 1835426"/>
              <a:gd name="connsiteY1" fmla="*/ 0 h 993913"/>
              <a:gd name="connsiteX2" fmla="*/ 1835426 w 1835426"/>
              <a:gd name="connsiteY2" fmla="*/ 993913 h 993913"/>
              <a:gd name="connsiteX3" fmla="*/ 0 w 1835426"/>
              <a:gd name="connsiteY3" fmla="*/ 993913 h 993913"/>
            </a:gdLst>
            <a:ahLst/>
            <a:cxnLst>
              <a:cxn ang="0">
                <a:pos x="connsiteX0" y="connsiteY0"/>
              </a:cxn>
              <a:cxn ang="0">
                <a:pos x="connsiteX1" y="connsiteY1"/>
              </a:cxn>
              <a:cxn ang="0">
                <a:pos x="connsiteX2" y="connsiteY2"/>
              </a:cxn>
              <a:cxn ang="0">
                <a:pos x="connsiteX3" y="connsiteY3"/>
              </a:cxn>
            </a:cxnLst>
            <a:rect l="l" t="t" r="r" b="b"/>
            <a:pathLst>
              <a:path w="1835426" h="993913">
                <a:moveTo>
                  <a:pt x="0" y="0"/>
                </a:moveTo>
                <a:lnTo>
                  <a:pt x="1835426" y="0"/>
                </a:lnTo>
                <a:lnTo>
                  <a:pt x="1835426" y="993913"/>
                </a:lnTo>
                <a:lnTo>
                  <a:pt x="0" y="993913"/>
                </a:lnTo>
                <a:close/>
              </a:path>
            </a:pathLst>
          </a:custGeom>
        </p:spPr>
        <p:txBody>
          <a:bodyPr wrap="square">
            <a:noAutofit/>
          </a:bodyPr>
          <a:lstStyle/>
          <a:p>
            <a:endParaRPr lang="id-ID" dirty="0"/>
          </a:p>
        </p:txBody>
      </p:sp>
      <p:sp>
        <p:nvSpPr>
          <p:cNvPr id="8" name="Picture Placeholder 24">
            <a:extLst>
              <a:ext uri="{FF2B5EF4-FFF2-40B4-BE49-F238E27FC236}">
                <a16:creationId xmlns:a16="http://schemas.microsoft.com/office/drawing/2014/main" id="{17F8EDCC-9941-4023-A3F0-EDEE92A0E741}"/>
              </a:ext>
            </a:extLst>
          </p:cNvPr>
          <p:cNvSpPr>
            <a:spLocks noGrp="1"/>
          </p:cNvSpPr>
          <p:nvPr>
            <p:ph type="pic" sz="quarter" idx="16"/>
          </p:nvPr>
        </p:nvSpPr>
        <p:spPr>
          <a:xfrm>
            <a:off x="3147060" y="2796419"/>
            <a:ext cx="1835426" cy="993913"/>
          </a:xfrm>
          <a:custGeom>
            <a:avLst/>
            <a:gdLst>
              <a:gd name="connsiteX0" fmla="*/ 0 w 1835426"/>
              <a:gd name="connsiteY0" fmla="*/ 0 h 993913"/>
              <a:gd name="connsiteX1" fmla="*/ 1835426 w 1835426"/>
              <a:gd name="connsiteY1" fmla="*/ 0 h 993913"/>
              <a:gd name="connsiteX2" fmla="*/ 1835426 w 1835426"/>
              <a:gd name="connsiteY2" fmla="*/ 993913 h 993913"/>
              <a:gd name="connsiteX3" fmla="*/ 0 w 1835426"/>
              <a:gd name="connsiteY3" fmla="*/ 993913 h 993913"/>
            </a:gdLst>
            <a:ahLst/>
            <a:cxnLst>
              <a:cxn ang="0">
                <a:pos x="connsiteX0" y="connsiteY0"/>
              </a:cxn>
              <a:cxn ang="0">
                <a:pos x="connsiteX1" y="connsiteY1"/>
              </a:cxn>
              <a:cxn ang="0">
                <a:pos x="connsiteX2" y="connsiteY2"/>
              </a:cxn>
              <a:cxn ang="0">
                <a:pos x="connsiteX3" y="connsiteY3"/>
              </a:cxn>
            </a:cxnLst>
            <a:rect l="l" t="t" r="r" b="b"/>
            <a:pathLst>
              <a:path w="1835426" h="993913">
                <a:moveTo>
                  <a:pt x="0" y="0"/>
                </a:moveTo>
                <a:lnTo>
                  <a:pt x="1835426" y="0"/>
                </a:lnTo>
                <a:lnTo>
                  <a:pt x="1835426" y="993913"/>
                </a:lnTo>
                <a:lnTo>
                  <a:pt x="0" y="993913"/>
                </a:lnTo>
                <a:close/>
              </a:path>
            </a:pathLst>
          </a:custGeom>
        </p:spPr>
        <p:txBody>
          <a:bodyPr wrap="square">
            <a:noAutofit/>
          </a:bodyPr>
          <a:lstStyle/>
          <a:p>
            <a:endParaRPr lang="id-ID" dirty="0"/>
          </a:p>
        </p:txBody>
      </p:sp>
      <p:sp>
        <p:nvSpPr>
          <p:cNvPr id="9" name="Picture Placeholder 23">
            <a:extLst>
              <a:ext uri="{FF2B5EF4-FFF2-40B4-BE49-F238E27FC236}">
                <a16:creationId xmlns:a16="http://schemas.microsoft.com/office/drawing/2014/main" id="{D85E7AC1-1E43-4B31-8DA8-669D85771C6B}"/>
              </a:ext>
            </a:extLst>
          </p:cNvPr>
          <p:cNvSpPr>
            <a:spLocks noGrp="1"/>
          </p:cNvSpPr>
          <p:nvPr>
            <p:ph type="pic" sz="quarter" idx="17"/>
          </p:nvPr>
        </p:nvSpPr>
        <p:spPr>
          <a:xfrm>
            <a:off x="1115833" y="2796419"/>
            <a:ext cx="1835426" cy="993913"/>
          </a:xfrm>
          <a:custGeom>
            <a:avLst/>
            <a:gdLst>
              <a:gd name="connsiteX0" fmla="*/ 0 w 1835426"/>
              <a:gd name="connsiteY0" fmla="*/ 0 h 993913"/>
              <a:gd name="connsiteX1" fmla="*/ 1835426 w 1835426"/>
              <a:gd name="connsiteY1" fmla="*/ 0 h 993913"/>
              <a:gd name="connsiteX2" fmla="*/ 1835426 w 1835426"/>
              <a:gd name="connsiteY2" fmla="*/ 993913 h 993913"/>
              <a:gd name="connsiteX3" fmla="*/ 0 w 1835426"/>
              <a:gd name="connsiteY3" fmla="*/ 993913 h 993913"/>
            </a:gdLst>
            <a:ahLst/>
            <a:cxnLst>
              <a:cxn ang="0">
                <a:pos x="connsiteX0" y="connsiteY0"/>
              </a:cxn>
              <a:cxn ang="0">
                <a:pos x="connsiteX1" y="connsiteY1"/>
              </a:cxn>
              <a:cxn ang="0">
                <a:pos x="connsiteX2" y="connsiteY2"/>
              </a:cxn>
              <a:cxn ang="0">
                <a:pos x="connsiteX3" y="connsiteY3"/>
              </a:cxn>
            </a:cxnLst>
            <a:rect l="l" t="t" r="r" b="b"/>
            <a:pathLst>
              <a:path w="1835426" h="993913">
                <a:moveTo>
                  <a:pt x="0" y="0"/>
                </a:moveTo>
                <a:lnTo>
                  <a:pt x="1835426" y="0"/>
                </a:lnTo>
                <a:lnTo>
                  <a:pt x="1835426" y="993913"/>
                </a:lnTo>
                <a:lnTo>
                  <a:pt x="0" y="993913"/>
                </a:lnTo>
                <a:close/>
              </a:path>
            </a:pathLst>
          </a:custGeom>
        </p:spPr>
        <p:txBody>
          <a:bodyPr wrap="square">
            <a:noAutofit/>
          </a:bodyPr>
          <a:lstStyle/>
          <a:p>
            <a:endParaRPr lang="id-ID" dirty="0"/>
          </a:p>
        </p:txBody>
      </p:sp>
      <p:sp>
        <p:nvSpPr>
          <p:cNvPr id="10" name="Picture Placeholder 20">
            <a:extLst>
              <a:ext uri="{FF2B5EF4-FFF2-40B4-BE49-F238E27FC236}">
                <a16:creationId xmlns:a16="http://schemas.microsoft.com/office/drawing/2014/main" id="{E3EF7F85-6EF4-4E09-9C27-51E8AFC751E3}"/>
              </a:ext>
            </a:extLst>
          </p:cNvPr>
          <p:cNvSpPr>
            <a:spLocks noGrp="1"/>
          </p:cNvSpPr>
          <p:nvPr>
            <p:ph type="pic" sz="quarter" idx="18"/>
          </p:nvPr>
        </p:nvSpPr>
        <p:spPr>
          <a:xfrm>
            <a:off x="2131446" y="3982356"/>
            <a:ext cx="1835426" cy="993913"/>
          </a:xfrm>
          <a:custGeom>
            <a:avLst/>
            <a:gdLst>
              <a:gd name="connsiteX0" fmla="*/ 0 w 1835426"/>
              <a:gd name="connsiteY0" fmla="*/ 0 h 993913"/>
              <a:gd name="connsiteX1" fmla="*/ 1835426 w 1835426"/>
              <a:gd name="connsiteY1" fmla="*/ 0 h 993913"/>
              <a:gd name="connsiteX2" fmla="*/ 1835426 w 1835426"/>
              <a:gd name="connsiteY2" fmla="*/ 993913 h 993913"/>
              <a:gd name="connsiteX3" fmla="*/ 0 w 1835426"/>
              <a:gd name="connsiteY3" fmla="*/ 993913 h 993913"/>
            </a:gdLst>
            <a:ahLst/>
            <a:cxnLst>
              <a:cxn ang="0">
                <a:pos x="connsiteX0" y="connsiteY0"/>
              </a:cxn>
              <a:cxn ang="0">
                <a:pos x="connsiteX1" y="connsiteY1"/>
              </a:cxn>
              <a:cxn ang="0">
                <a:pos x="connsiteX2" y="connsiteY2"/>
              </a:cxn>
              <a:cxn ang="0">
                <a:pos x="connsiteX3" y="connsiteY3"/>
              </a:cxn>
            </a:cxnLst>
            <a:rect l="l" t="t" r="r" b="b"/>
            <a:pathLst>
              <a:path w="1835426" h="993913">
                <a:moveTo>
                  <a:pt x="0" y="0"/>
                </a:moveTo>
                <a:lnTo>
                  <a:pt x="1835426" y="0"/>
                </a:lnTo>
                <a:lnTo>
                  <a:pt x="1835426" y="993913"/>
                </a:lnTo>
                <a:lnTo>
                  <a:pt x="0" y="993913"/>
                </a:lnTo>
                <a:close/>
              </a:path>
            </a:pathLst>
          </a:custGeom>
        </p:spPr>
        <p:txBody>
          <a:bodyPr wrap="square">
            <a:noAutofit/>
          </a:bodyPr>
          <a:lstStyle/>
          <a:p>
            <a:endParaRPr lang="id-ID" dirty="0"/>
          </a:p>
        </p:txBody>
      </p:sp>
      <p:sp>
        <p:nvSpPr>
          <p:cNvPr id="11" name="Picture Placeholder 21">
            <a:extLst>
              <a:ext uri="{FF2B5EF4-FFF2-40B4-BE49-F238E27FC236}">
                <a16:creationId xmlns:a16="http://schemas.microsoft.com/office/drawing/2014/main" id="{CC3B7D20-B9C3-4FFE-9F36-A264BF27B905}"/>
              </a:ext>
            </a:extLst>
          </p:cNvPr>
          <p:cNvSpPr>
            <a:spLocks noGrp="1"/>
          </p:cNvSpPr>
          <p:nvPr>
            <p:ph type="pic" sz="quarter" idx="19"/>
          </p:nvPr>
        </p:nvSpPr>
        <p:spPr>
          <a:xfrm>
            <a:off x="4162673" y="3982356"/>
            <a:ext cx="1835426" cy="993913"/>
          </a:xfrm>
          <a:custGeom>
            <a:avLst/>
            <a:gdLst>
              <a:gd name="connsiteX0" fmla="*/ 0 w 1835426"/>
              <a:gd name="connsiteY0" fmla="*/ 0 h 993913"/>
              <a:gd name="connsiteX1" fmla="*/ 1835426 w 1835426"/>
              <a:gd name="connsiteY1" fmla="*/ 0 h 993913"/>
              <a:gd name="connsiteX2" fmla="*/ 1835426 w 1835426"/>
              <a:gd name="connsiteY2" fmla="*/ 993913 h 993913"/>
              <a:gd name="connsiteX3" fmla="*/ 0 w 1835426"/>
              <a:gd name="connsiteY3" fmla="*/ 993913 h 993913"/>
            </a:gdLst>
            <a:ahLst/>
            <a:cxnLst>
              <a:cxn ang="0">
                <a:pos x="connsiteX0" y="connsiteY0"/>
              </a:cxn>
              <a:cxn ang="0">
                <a:pos x="connsiteX1" y="connsiteY1"/>
              </a:cxn>
              <a:cxn ang="0">
                <a:pos x="connsiteX2" y="connsiteY2"/>
              </a:cxn>
              <a:cxn ang="0">
                <a:pos x="connsiteX3" y="connsiteY3"/>
              </a:cxn>
            </a:cxnLst>
            <a:rect l="l" t="t" r="r" b="b"/>
            <a:pathLst>
              <a:path w="1835426" h="993913">
                <a:moveTo>
                  <a:pt x="0" y="0"/>
                </a:moveTo>
                <a:lnTo>
                  <a:pt x="1835426" y="0"/>
                </a:lnTo>
                <a:lnTo>
                  <a:pt x="1835426" y="993913"/>
                </a:lnTo>
                <a:lnTo>
                  <a:pt x="0" y="993913"/>
                </a:lnTo>
                <a:close/>
              </a:path>
            </a:pathLst>
          </a:custGeom>
        </p:spPr>
        <p:txBody>
          <a:bodyPr wrap="square">
            <a:noAutofit/>
          </a:bodyPr>
          <a:lstStyle/>
          <a:p>
            <a:endParaRPr lang="id-ID" dirty="0"/>
          </a:p>
        </p:txBody>
      </p:sp>
      <p:sp>
        <p:nvSpPr>
          <p:cNvPr id="12" name="Picture Placeholder 22">
            <a:extLst>
              <a:ext uri="{FF2B5EF4-FFF2-40B4-BE49-F238E27FC236}">
                <a16:creationId xmlns:a16="http://schemas.microsoft.com/office/drawing/2014/main" id="{37E2BA94-0276-4300-9EC2-3D17E05FA8FC}"/>
              </a:ext>
            </a:extLst>
          </p:cNvPr>
          <p:cNvSpPr>
            <a:spLocks noGrp="1"/>
          </p:cNvSpPr>
          <p:nvPr>
            <p:ph type="pic" sz="quarter" idx="20"/>
          </p:nvPr>
        </p:nvSpPr>
        <p:spPr>
          <a:xfrm>
            <a:off x="6193900" y="3982356"/>
            <a:ext cx="1835426" cy="993913"/>
          </a:xfrm>
          <a:custGeom>
            <a:avLst/>
            <a:gdLst>
              <a:gd name="connsiteX0" fmla="*/ 0 w 1835426"/>
              <a:gd name="connsiteY0" fmla="*/ 0 h 993913"/>
              <a:gd name="connsiteX1" fmla="*/ 1835426 w 1835426"/>
              <a:gd name="connsiteY1" fmla="*/ 0 h 993913"/>
              <a:gd name="connsiteX2" fmla="*/ 1835426 w 1835426"/>
              <a:gd name="connsiteY2" fmla="*/ 993913 h 993913"/>
              <a:gd name="connsiteX3" fmla="*/ 0 w 1835426"/>
              <a:gd name="connsiteY3" fmla="*/ 993913 h 993913"/>
            </a:gdLst>
            <a:ahLst/>
            <a:cxnLst>
              <a:cxn ang="0">
                <a:pos x="connsiteX0" y="connsiteY0"/>
              </a:cxn>
              <a:cxn ang="0">
                <a:pos x="connsiteX1" y="connsiteY1"/>
              </a:cxn>
              <a:cxn ang="0">
                <a:pos x="connsiteX2" y="connsiteY2"/>
              </a:cxn>
              <a:cxn ang="0">
                <a:pos x="connsiteX3" y="connsiteY3"/>
              </a:cxn>
            </a:cxnLst>
            <a:rect l="l" t="t" r="r" b="b"/>
            <a:pathLst>
              <a:path w="1835426" h="993913">
                <a:moveTo>
                  <a:pt x="0" y="0"/>
                </a:moveTo>
                <a:lnTo>
                  <a:pt x="1835426" y="0"/>
                </a:lnTo>
                <a:lnTo>
                  <a:pt x="1835426" y="993913"/>
                </a:lnTo>
                <a:lnTo>
                  <a:pt x="0" y="993913"/>
                </a:lnTo>
                <a:close/>
              </a:path>
            </a:pathLst>
          </a:custGeom>
        </p:spPr>
        <p:txBody>
          <a:bodyPr wrap="square">
            <a:noAutofit/>
          </a:bodyPr>
          <a:lstStyle/>
          <a:p>
            <a:endParaRPr lang="id-ID" dirty="0"/>
          </a:p>
        </p:txBody>
      </p:sp>
      <p:sp>
        <p:nvSpPr>
          <p:cNvPr id="13" name="Picture Placeholder 19">
            <a:extLst>
              <a:ext uri="{FF2B5EF4-FFF2-40B4-BE49-F238E27FC236}">
                <a16:creationId xmlns:a16="http://schemas.microsoft.com/office/drawing/2014/main" id="{5330FF32-662D-4649-96E0-40760138F2B8}"/>
              </a:ext>
            </a:extLst>
          </p:cNvPr>
          <p:cNvSpPr>
            <a:spLocks noGrp="1"/>
          </p:cNvSpPr>
          <p:nvPr>
            <p:ph type="pic" sz="quarter" idx="21"/>
          </p:nvPr>
        </p:nvSpPr>
        <p:spPr>
          <a:xfrm>
            <a:off x="8225127" y="3982356"/>
            <a:ext cx="1835426" cy="993913"/>
          </a:xfrm>
          <a:custGeom>
            <a:avLst/>
            <a:gdLst>
              <a:gd name="connsiteX0" fmla="*/ 0 w 1835426"/>
              <a:gd name="connsiteY0" fmla="*/ 0 h 993913"/>
              <a:gd name="connsiteX1" fmla="*/ 1835426 w 1835426"/>
              <a:gd name="connsiteY1" fmla="*/ 0 h 993913"/>
              <a:gd name="connsiteX2" fmla="*/ 1835426 w 1835426"/>
              <a:gd name="connsiteY2" fmla="*/ 993913 h 993913"/>
              <a:gd name="connsiteX3" fmla="*/ 0 w 1835426"/>
              <a:gd name="connsiteY3" fmla="*/ 993913 h 993913"/>
            </a:gdLst>
            <a:ahLst/>
            <a:cxnLst>
              <a:cxn ang="0">
                <a:pos x="connsiteX0" y="connsiteY0"/>
              </a:cxn>
              <a:cxn ang="0">
                <a:pos x="connsiteX1" y="connsiteY1"/>
              </a:cxn>
              <a:cxn ang="0">
                <a:pos x="connsiteX2" y="connsiteY2"/>
              </a:cxn>
              <a:cxn ang="0">
                <a:pos x="connsiteX3" y="connsiteY3"/>
              </a:cxn>
            </a:cxnLst>
            <a:rect l="l" t="t" r="r" b="b"/>
            <a:pathLst>
              <a:path w="1835426" h="993913">
                <a:moveTo>
                  <a:pt x="0" y="0"/>
                </a:moveTo>
                <a:lnTo>
                  <a:pt x="1835426" y="0"/>
                </a:lnTo>
                <a:lnTo>
                  <a:pt x="1835426" y="993913"/>
                </a:lnTo>
                <a:lnTo>
                  <a:pt x="0" y="993913"/>
                </a:lnTo>
                <a:close/>
              </a:path>
            </a:pathLst>
          </a:custGeom>
        </p:spPr>
        <p:txBody>
          <a:bodyPr wrap="square">
            <a:noAutofit/>
          </a:bodyPr>
          <a:lstStyle/>
          <a:p>
            <a:endParaRPr lang="id-ID" dirty="0"/>
          </a:p>
        </p:txBody>
      </p:sp>
    </p:spTree>
    <p:extLst>
      <p:ext uri="{BB962C8B-B14F-4D97-AF65-F5344CB8AC3E}">
        <p14:creationId xmlns:p14="http://schemas.microsoft.com/office/powerpoint/2010/main" val="1901417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F2655B-A71B-40DD-8B0A-1704D6068D1D}"/>
              </a:ext>
            </a:extLst>
          </p:cNvPr>
          <p:cNvSpPr>
            <a:spLocks noGrp="1"/>
          </p:cNvSpPr>
          <p:nvPr>
            <p:ph type="pic" sz="quarter" idx="15"/>
          </p:nvPr>
        </p:nvSpPr>
        <p:spPr>
          <a:xfrm>
            <a:off x="1948290" y="400106"/>
            <a:ext cx="8293608" cy="1600258"/>
          </a:xfrm>
          <a:custGeom>
            <a:avLst/>
            <a:gdLst>
              <a:gd name="connsiteX0" fmla="*/ 0 w 8293608"/>
              <a:gd name="connsiteY0" fmla="*/ 0 h 1600258"/>
              <a:gd name="connsiteX1" fmla="*/ 8293608 w 8293608"/>
              <a:gd name="connsiteY1" fmla="*/ 0 h 1600258"/>
              <a:gd name="connsiteX2" fmla="*/ 8293608 w 8293608"/>
              <a:gd name="connsiteY2" fmla="*/ 1600258 h 1600258"/>
              <a:gd name="connsiteX3" fmla="*/ 0 w 8293608"/>
              <a:gd name="connsiteY3" fmla="*/ 1600258 h 1600258"/>
            </a:gdLst>
            <a:ahLst/>
            <a:cxnLst>
              <a:cxn ang="0">
                <a:pos x="connsiteX0" y="connsiteY0"/>
              </a:cxn>
              <a:cxn ang="0">
                <a:pos x="connsiteX1" y="connsiteY1"/>
              </a:cxn>
              <a:cxn ang="0">
                <a:pos x="connsiteX2" y="connsiteY2"/>
              </a:cxn>
              <a:cxn ang="0">
                <a:pos x="connsiteX3" y="connsiteY3"/>
              </a:cxn>
            </a:cxnLst>
            <a:rect l="l" t="t" r="r" b="b"/>
            <a:pathLst>
              <a:path w="8293608" h="1600258">
                <a:moveTo>
                  <a:pt x="0" y="0"/>
                </a:moveTo>
                <a:lnTo>
                  <a:pt x="8293608" y="0"/>
                </a:lnTo>
                <a:lnTo>
                  <a:pt x="8293608" y="1600258"/>
                </a:lnTo>
                <a:lnTo>
                  <a:pt x="0" y="1600258"/>
                </a:lnTo>
                <a:close/>
              </a:path>
            </a:pathLst>
          </a:custGeom>
        </p:spPr>
        <p:txBody>
          <a:bodyPr wrap="square">
            <a:noAutofit/>
          </a:bodyPr>
          <a:lstStyle/>
          <a:p>
            <a:endParaRPr lang="id-ID" dirty="0"/>
          </a:p>
        </p:txBody>
      </p:sp>
    </p:spTree>
    <p:extLst>
      <p:ext uri="{BB962C8B-B14F-4D97-AF65-F5344CB8AC3E}">
        <p14:creationId xmlns:p14="http://schemas.microsoft.com/office/powerpoint/2010/main" val="1609810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9BC87C3-6AD8-434D-B3E4-5B0ACE301235}"/>
              </a:ext>
            </a:extLst>
          </p:cNvPr>
          <p:cNvSpPr>
            <a:spLocks noGrp="1"/>
          </p:cNvSpPr>
          <p:nvPr>
            <p:ph type="pic" sz="quarter" idx="15"/>
          </p:nvPr>
        </p:nvSpPr>
        <p:spPr>
          <a:xfrm>
            <a:off x="2389912" y="2312822"/>
            <a:ext cx="1069848" cy="1065687"/>
          </a:xfrm>
          <a:custGeom>
            <a:avLst/>
            <a:gdLst>
              <a:gd name="connsiteX0" fmla="*/ 0 w 1069848"/>
              <a:gd name="connsiteY0" fmla="*/ 0 h 1065687"/>
              <a:gd name="connsiteX1" fmla="*/ 1069848 w 1069848"/>
              <a:gd name="connsiteY1" fmla="*/ 0 h 1065687"/>
              <a:gd name="connsiteX2" fmla="*/ 1069848 w 1069848"/>
              <a:gd name="connsiteY2" fmla="*/ 1065687 h 1065687"/>
              <a:gd name="connsiteX3" fmla="*/ 0 w 1069848"/>
              <a:gd name="connsiteY3" fmla="*/ 1065687 h 1065687"/>
            </a:gdLst>
            <a:ahLst/>
            <a:cxnLst>
              <a:cxn ang="0">
                <a:pos x="connsiteX0" y="connsiteY0"/>
              </a:cxn>
              <a:cxn ang="0">
                <a:pos x="connsiteX1" y="connsiteY1"/>
              </a:cxn>
              <a:cxn ang="0">
                <a:pos x="connsiteX2" y="connsiteY2"/>
              </a:cxn>
              <a:cxn ang="0">
                <a:pos x="connsiteX3" y="connsiteY3"/>
              </a:cxn>
            </a:cxnLst>
            <a:rect l="l" t="t" r="r" b="b"/>
            <a:pathLst>
              <a:path w="1069848" h="1065687">
                <a:moveTo>
                  <a:pt x="0" y="0"/>
                </a:moveTo>
                <a:lnTo>
                  <a:pt x="1069848" y="0"/>
                </a:lnTo>
                <a:lnTo>
                  <a:pt x="1069848" y="1065687"/>
                </a:lnTo>
                <a:lnTo>
                  <a:pt x="0" y="1065687"/>
                </a:lnTo>
                <a:close/>
              </a:path>
            </a:pathLst>
          </a:custGeom>
        </p:spPr>
        <p:txBody>
          <a:bodyPr wrap="square">
            <a:noAutofit/>
          </a:bodyPr>
          <a:lstStyle/>
          <a:p>
            <a:endParaRPr lang="id-ID" dirty="0"/>
          </a:p>
        </p:txBody>
      </p:sp>
      <p:sp>
        <p:nvSpPr>
          <p:cNvPr id="12" name="Picture Placeholder 11">
            <a:extLst>
              <a:ext uri="{FF2B5EF4-FFF2-40B4-BE49-F238E27FC236}">
                <a16:creationId xmlns:a16="http://schemas.microsoft.com/office/drawing/2014/main" id="{B4E64390-DC37-4939-B394-9D4D3A30B16E}"/>
              </a:ext>
            </a:extLst>
          </p:cNvPr>
          <p:cNvSpPr>
            <a:spLocks noGrp="1"/>
          </p:cNvSpPr>
          <p:nvPr>
            <p:ph type="pic" sz="quarter" idx="16"/>
          </p:nvPr>
        </p:nvSpPr>
        <p:spPr>
          <a:xfrm>
            <a:off x="6378817" y="2312822"/>
            <a:ext cx="1069848" cy="1065687"/>
          </a:xfrm>
          <a:custGeom>
            <a:avLst/>
            <a:gdLst>
              <a:gd name="connsiteX0" fmla="*/ 0 w 1069848"/>
              <a:gd name="connsiteY0" fmla="*/ 0 h 1065687"/>
              <a:gd name="connsiteX1" fmla="*/ 1069848 w 1069848"/>
              <a:gd name="connsiteY1" fmla="*/ 0 h 1065687"/>
              <a:gd name="connsiteX2" fmla="*/ 1069848 w 1069848"/>
              <a:gd name="connsiteY2" fmla="*/ 1065687 h 1065687"/>
              <a:gd name="connsiteX3" fmla="*/ 0 w 1069848"/>
              <a:gd name="connsiteY3" fmla="*/ 1065687 h 1065687"/>
            </a:gdLst>
            <a:ahLst/>
            <a:cxnLst>
              <a:cxn ang="0">
                <a:pos x="connsiteX0" y="connsiteY0"/>
              </a:cxn>
              <a:cxn ang="0">
                <a:pos x="connsiteX1" y="connsiteY1"/>
              </a:cxn>
              <a:cxn ang="0">
                <a:pos x="connsiteX2" y="connsiteY2"/>
              </a:cxn>
              <a:cxn ang="0">
                <a:pos x="connsiteX3" y="connsiteY3"/>
              </a:cxn>
            </a:cxnLst>
            <a:rect l="l" t="t" r="r" b="b"/>
            <a:pathLst>
              <a:path w="1069848" h="1065687">
                <a:moveTo>
                  <a:pt x="0" y="0"/>
                </a:moveTo>
                <a:lnTo>
                  <a:pt x="1069848" y="0"/>
                </a:lnTo>
                <a:lnTo>
                  <a:pt x="1069848" y="1065687"/>
                </a:lnTo>
                <a:lnTo>
                  <a:pt x="0" y="1065687"/>
                </a:lnTo>
                <a:close/>
              </a:path>
            </a:pathLst>
          </a:custGeom>
        </p:spPr>
        <p:txBody>
          <a:bodyPr wrap="square">
            <a:noAutofit/>
          </a:bodyPr>
          <a:lstStyle/>
          <a:p>
            <a:endParaRPr lang="id-ID" dirty="0"/>
          </a:p>
        </p:txBody>
      </p:sp>
      <p:sp>
        <p:nvSpPr>
          <p:cNvPr id="13" name="Picture Placeholder 12">
            <a:extLst>
              <a:ext uri="{FF2B5EF4-FFF2-40B4-BE49-F238E27FC236}">
                <a16:creationId xmlns:a16="http://schemas.microsoft.com/office/drawing/2014/main" id="{CADDFD0F-A976-41C7-B55B-9D52DD8386D5}"/>
              </a:ext>
            </a:extLst>
          </p:cNvPr>
          <p:cNvSpPr>
            <a:spLocks noGrp="1"/>
          </p:cNvSpPr>
          <p:nvPr>
            <p:ph type="pic" sz="quarter" idx="17"/>
          </p:nvPr>
        </p:nvSpPr>
        <p:spPr>
          <a:xfrm>
            <a:off x="6378815" y="4494387"/>
            <a:ext cx="1069848" cy="1065687"/>
          </a:xfrm>
          <a:custGeom>
            <a:avLst/>
            <a:gdLst>
              <a:gd name="connsiteX0" fmla="*/ 0 w 1069848"/>
              <a:gd name="connsiteY0" fmla="*/ 0 h 1065687"/>
              <a:gd name="connsiteX1" fmla="*/ 1069848 w 1069848"/>
              <a:gd name="connsiteY1" fmla="*/ 0 h 1065687"/>
              <a:gd name="connsiteX2" fmla="*/ 1069848 w 1069848"/>
              <a:gd name="connsiteY2" fmla="*/ 1065687 h 1065687"/>
              <a:gd name="connsiteX3" fmla="*/ 0 w 1069848"/>
              <a:gd name="connsiteY3" fmla="*/ 1065687 h 1065687"/>
            </a:gdLst>
            <a:ahLst/>
            <a:cxnLst>
              <a:cxn ang="0">
                <a:pos x="connsiteX0" y="connsiteY0"/>
              </a:cxn>
              <a:cxn ang="0">
                <a:pos x="connsiteX1" y="connsiteY1"/>
              </a:cxn>
              <a:cxn ang="0">
                <a:pos x="connsiteX2" y="connsiteY2"/>
              </a:cxn>
              <a:cxn ang="0">
                <a:pos x="connsiteX3" y="connsiteY3"/>
              </a:cxn>
            </a:cxnLst>
            <a:rect l="l" t="t" r="r" b="b"/>
            <a:pathLst>
              <a:path w="1069848" h="1065687">
                <a:moveTo>
                  <a:pt x="0" y="0"/>
                </a:moveTo>
                <a:lnTo>
                  <a:pt x="1069848" y="0"/>
                </a:lnTo>
                <a:lnTo>
                  <a:pt x="1069848" y="1065687"/>
                </a:lnTo>
                <a:lnTo>
                  <a:pt x="0" y="1065687"/>
                </a:lnTo>
                <a:close/>
              </a:path>
            </a:pathLst>
          </a:custGeom>
        </p:spPr>
        <p:txBody>
          <a:bodyPr wrap="square">
            <a:noAutofit/>
          </a:bodyPr>
          <a:lstStyle/>
          <a:p>
            <a:endParaRPr lang="id-ID" dirty="0"/>
          </a:p>
        </p:txBody>
      </p:sp>
      <p:sp>
        <p:nvSpPr>
          <p:cNvPr id="10" name="Picture Placeholder 9">
            <a:extLst>
              <a:ext uri="{FF2B5EF4-FFF2-40B4-BE49-F238E27FC236}">
                <a16:creationId xmlns:a16="http://schemas.microsoft.com/office/drawing/2014/main" id="{7945C90F-0A9F-4D04-9904-C1894277145D}"/>
              </a:ext>
            </a:extLst>
          </p:cNvPr>
          <p:cNvSpPr>
            <a:spLocks noGrp="1"/>
          </p:cNvSpPr>
          <p:nvPr>
            <p:ph type="pic" sz="quarter" idx="18"/>
          </p:nvPr>
        </p:nvSpPr>
        <p:spPr>
          <a:xfrm>
            <a:off x="2389912" y="4494387"/>
            <a:ext cx="1069848" cy="1065687"/>
          </a:xfrm>
          <a:custGeom>
            <a:avLst/>
            <a:gdLst>
              <a:gd name="connsiteX0" fmla="*/ 0 w 1069848"/>
              <a:gd name="connsiteY0" fmla="*/ 0 h 1065687"/>
              <a:gd name="connsiteX1" fmla="*/ 1069848 w 1069848"/>
              <a:gd name="connsiteY1" fmla="*/ 0 h 1065687"/>
              <a:gd name="connsiteX2" fmla="*/ 1069848 w 1069848"/>
              <a:gd name="connsiteY2" fmla="*/ 1065687 h 1065687"/>
              <a:gd name="connsiteX3" fmla="*/ 0 w 1069848"/>
              <a:gd name="connsiteY3" fmla="*/ 1065687 h 1065687"/>
            </a:gdLst>
            <a:ahLst/>
            <a:cxnLst>
              <a:cxn ang="0">
                <a:pos x="connsiteX0" y="connsiteY0"/>
              </a:cxn>
              <a:cxn ang="0">
                <a:pos x="connsiteX1" y="connsiteY1"/>
              </a:cxn>
              <a:cxn ang="0">
                <a:pos x="connsiteX2" y="connsiteY2"/>
              </a:cxn>
              <a:cxn ang="0">
                <a:pos x="connsiteX3" y="connsiteY3"/>
              </a:cxn>
            </a:cxnLst>
            <a:rect l="l" t="t" r="r" b="b"/>
            <a:pathLst>
              <a:path w="1069848" h="1065687">
                <a:moveTo>
                  <a:pt x="0" y="0"/>
                </a:moveTo>
                <a:lnTo>
                  <a:pt x="1069848" y="0"/>
                </a:lnTo>
                <a:lnTo>
                  <a:pt x="1069848" y="1065687"/>
                </a:lnTo>
                <a:lnTo>
                  <a:pt x="0" y="1065687"/>
                </a:lnTo>
                <a:close/>
              </a:path>
            </a:pathLst>
          </a:custGeom>
        </p:spPr>
        <p:txBody>
          <a:bodyPr wrap="square">
            <a:noAutofit/>
          </a:bodyPr>
          <a:lstStyle/>
          <a:p>
            <a:endParaRPr lang="id-ID" dirty="0"/>
          </a:p>
        </p:txBody>
      </p:sp>
    </p:spTree>
    <p:extLst>
      <p:ext uri="{BB962C8B-B14F-4D97-AF65-F5344CB8AC3E}">
        <p14:creationId xmlns:p14="http://schemas.microsoft.com/office/powerpoint/2010/main" val="3196924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300FF9-07E7-418B-8636-0085EAD572CC}"/>
              </a:ext>
            </a:extLst>
          </p:cNvPr>
          <p:cNvSpPr>
            <a:spLocks noGrp="1"/>
          </p:cNvSpPr>
          <p:nvPr>
            <p:ph type="pic" sz="quarter" idx="16"/>
          </p:nvPr>
        </p:nvSpPr>
        <p:spPr>
          <a:xfrm>
            <a:off x="6772029" y="-1"/>
            <a:ext cx="5419971" cy="6858000"/>
          </a:xfrm>
          <a:custGeom>
            <a:avLst/>
            <a:gdLst>
              <a:gd name="connsiteX0" fmla="*/ 0 w 5419971"/>
              <a:gd name="connsiteY0" fmla="*/ 0 h 6858000"/>
              <a:gd name="connsiteX1" fmla="*/ 5419971 w 5419971"/>
              <a:gd name="connsiteY1" fmla="*/ 0 h 6858000"/>
              <a:gd name="connsiteX2" fmla="*/ 5419971 w 5419971"/>
              <a:gd name="connsiteY2" fmla="*/ 6858000 h 6858000"/>
              <a:gd name="connsiteX3" fmla="*/ 0 w 54199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19971" h="6858000">
                <a:moveTo>
                  <a:pt x="0" y="0"/>
                </a:moveTo>
                <a:lnTo>
                  <a:pt x="5419971" y="0"/>
                </a:lnTo>
                <a:lnTo>
                  <a:pt x="5419971" y="6858000"/>
                </a:lnTo>
                <a:lnTo>
                  <a:pt x="0" y="68580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329566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04A43EF-CCBC-459B-BD13-A4416533A4C0}"/>
              </a:ext>
            </a:extLst>
          </p:cNvPr>
          <p:cNvSpPr>
            <a:spLocks noGrp="1"/>
          </p:cNvSpPr>
          <p:nvPr>
            <p:ph type="pic" sz="quarter" idx="10"/>
          </p:nvPr>
        </p:nvSpPr>
        <p:spPr>
          <a:xfrm>
            <a:off x="2108690" y="5079999"/>
            <a:ext cx="1923110" cy="1778000"/>
          </a:xfrm>
          <a:custGeom>
            <a:avLst/>
            <a:gdLst>
              <a:gd name="connsiteX0" fmla="*/ 0 w 1923110"/>
              <a:gd name="connsiteY0" fmla="*/ 0 h 1778000"/>
              <a:gd name="connsiteX1" fmla="*/ 1923110 w 1923110"/>
              <a:gd name="connsiteY1" fmla="*/ 0 h 1778000"/>
              <a:gd name="connsiteX2" fmla="*/ 1923110 w 1923110"/>
              <a:gd name="connsiteY2" fmla="*/ 1778000 h 1778000"/>
              <a:gd name="connsiteX3" fmla="*/ 0 w 1923110"/>
              <a:gd name="connsiteY3" fmla="*/ 1778000 h 1778000"/>
            </a:gdLst>
            <a:ahLst/>
            <a:cxnLst>
              <a:cxn ang="0">
                <a:pos x="connsiteX0" y="connsiteY0"/>
              </a:cxn>
              <a:cxn ang="0">
                <a:pos x="connsiteX1" y="connsiteY1"/>
              </a:cxn>
              <a:cxn ang="0">
                <a:pos x="connsiteX2" y="connsiteY2"/>
              </a:cxn>
              <a:cxn ang="0">
                <a:pos x="connsiteX3" y="connsiteY3"/>
              </a:cxn>
            </a:cxnLst>
            <a:rect l="l" t="t" r="r" b="b"/>
            <a:pathLst>
              <a:path w="1923110" h="1778000">
                <a:moveTo>
                  <a:pt x="0" y="0"/>
                </a:moveTo>
                <a:lnTo>
                  <a:pt x="1923110" y="0"/>
                </a:lnTo>
                <a:lnTo>
                  <a:pt x="1923110" y="1778000"/>
                </a:lnTo>
                <a:lnTo>
                  <a:pt x="0" y="1778000"/>
                </a:lnTo>
                <a:close/>
              </a:path>
            </a:pathLst>
          </a:custGeom>
        </p:spPr>
        <p:txBody>
          <a:bodyPr wrap="square">
            <a:noAutofit/>
          </a:bodyPr>
          <a:lstStyle/>
          <a:p>
            <a:endParaRPr lang="id-ID"/>
          </a:p>
        </p:txBody>
      </p:sp>
      <p:sp>
        <p:nvSpPr>
          <p:cNvPr id="3" name="Picture Placeholder 3">
            <a:extLst>
              <a:ext uri="{FF2B5EF4-FFF2-40B4-BE49-F238E27FC236}">
                <a16:creationId xmlns:a16="http://schemas.microsoft.com/office/drawing/2014/main" id="{1F450303-02B6-4D72-B495-CF84D331ED89}"/>
              </a:ext>
            </a:extLst>
          </p:cNvPr>
          <p:cNvSpPr>
            <a:spLocks noGrp="1"/>
          </p:cNvSpPr>
          <p:nvPr>
            <p:ph type="pic" sz="quarter" idx="11"/>
          </p:nvPr>
        </p:nvSpPr>
        <p:spPr>
          <a:xfrm>
            <a:off x="5134445" y="5079999"/>
            <a:ext cx="1923110" cy="1778000"/>
          </a:xfrm>
          <a:custGeom>
            <a:avLst/>
            <a:gdLst>
              <a:gd name="connsiteX0" fmla="*/ 0 w 1923110"/>
              <a:gd name="connsiteY0" fmla="*/ 0 h 1778000"/>
              <a:gd name="connsiteX1" fmla="*/ 1923110 w 1923110"/>
              <a:gd name="connsiteY1" fmla="*/ 0 h 1778000"/>
              <a:gd name="connsiteX2" fmla="*/ 1923110 w 1923110"/>
              <a:gd name="connsiteY2" fmla="*/ 1778000 h 1778000"/>
              <a:gd name="connsiteX3" fmla="*/ 0 w 1923110"/>
              <a:gd name="connsiteY3" fmla="*/ 1778000 h 1778000"/>
            </a:gdLst>
            <a:ahLst/>
            <a:cxnLst>
              <a:cxn ang="0">
                <a:pos x="connsiteX0" y="connsiteY0"/>
              </a:cxn>
              <a:cxn ang="0">
                <a:pos x="connsiteX1" y="connsiteY1"/>
              </a:cxn>
              <a:cxn ang="0">
                <a:pos x="connsiteX2" y="connsiteY2"/>
              </a:cxn>
              <a:cxn ang="0">
                <a:pos x="connsiteX3" y="connsiteY3"/>
              </a:cxn>
            </a:cxnLst>
            <a:rect l="l" t="t" r="r" b="b"/>
            <a:pathLst>
              <a:path w="1923110" h="1778000">
                <a:moveTo>
                  <a:pt x="0" y="0"/>
                </a:moveTo>
                <a:lnTo>
                  <a:pt x="1923110" y="0"/>
                </a:lnTo>
                <a:lnTo>
                  <a:pt x="1923110" y="1778000"/>
                </a:lnTo>
                <a:lnTo>
                  <a:pt x="0" y="1778000"/>
                </a:lnTo>
                <a:close/>
              </a:path>
            </a:pathLst>
          </a:custGeom>
        </p:spPr>
        <p:txBody>
          <a:bodyPr wrap="square">
            <a:noAutofit/>
          </a:bodyPr>
          <a:lstStyle/>
          <a:p>
            <a:endParaRPr lang="id-ID"/>
          </a:p>
        </p:txBody>
      </p:sp>
      <p:sp>
        <p:nvSpPr>
          <p:cNvPr id="4" name="Picture Placeholder 5">
            <a:extLst>
              <a:ext uri="{FF2B5EF4-FFF2-40B4-BE49-F238E27FC236}">
                <a16:creationId xmlns:a16="http://schemas.microsoft.com/office/drawing/2014/main" id="{6056CF68-C698-4253-8C85-3DD9873018FF}"/>
              </a:ext>
            </a:extLst>
          </p:cNvPr>
          <p:cNvSpPr>
            <a:spLocks noGrp="1"/>
          </p:cNvSpPr>
          <p:nvPr>
            <p:ph type="pic" sz="quarter" idx="12"/>
          </p:nvPr>
        </p:nvSpPr>
        <p:spPr>
          <a:xfrm>
            <a:off x="8160200" y="5079999"/>
            <a:ext cx="1923110" cy="1778000"/>
          </a:xfrm>
          <a:custGeom>
            <a:avLst/>
            <a:gdLst>
              <a:gd name="connsiteX0" fmla="*/ 0 w 1923110"/>
              <a:gd name="connsiteY0" fmla="*/ 0 h 1778000"/>
              <a:gd name="connsiteX1" fmla="*/ 1923110 w 1923110"/>
              <a:gd name="connsiteY1" fmla="*/ 0 h 1778000"/>
              <a:gd name="connsiteX2" fmla="*/ 1923110 w 1923110"/>
              <a:gd name="connsiteY2" fmla="*/ 1778000 h 1778000"/>
              <a:gd name="connsiteX3" fmla="*/ 0 w 1923110"/>
              <a:gd name="connsiteY3" fmla="*/ 1778000 h 1778000"/>
            </a:gdLst>
            <a:ahLst/>
            <a:cxnLst>
              <a:cxn ang="0">
                <a:pos x="connsiteX0" y="connsiteY0"/>
              </a:cxn>
              <a:cxn ang="0">
                <a:pos x="connsiteX1" y="connsiteY1"/>
              </a:cxn>
              <a:cxn ang="0">
                <a:pos x="connsiteX2" y="connsiteY2"/>
              </a:cxn>
              <a:cxn ang="0">
                <a:pos x="connsiteX3" y="connsiteY3"/>
              </a:cxn>
            </a:cxnLst>
            <a:rect l="l" t="t" r="r" b="b"/>
            <a:pathLst>
              <a:path w="1923110" h="1778000">
                <a:moveTo>
                  <a:pt x="0" y="0"/>
                </a:moveTo>
                <a:lnTo>
                  <a:pt x="1923110" y="0"/>
                </a:lnTo>
                <a:lnTo>
                  <a:pt x="1923110" y="1778000"/>
                </a:lnTo>
                <a:lnTo>
                  <a:pt x="0" y="1778000"/>
                </a:lnTo>
                <a:close/>
              </a:path>
            </a:pathLst>
          </a:custGeom>
        </p:spPr>
        <p:txBody>
          <a:bodyPr wrap="square">
            <a:noAutofit/>
          </a:bodyPr>
          <a:lstStyle/>
          <a:p>
            <a:endParaRPr lang="id-ID"/>
          </a:p>
        </p:txBody>
      </p:sp>
    </p:spTree>
    <p:extLst>
      <p:ext uri="{BB962C8B-B14F-4D97-AF65-F5344CB8AC3E}">
        <p14:creationId xmlns:p14="http://schemas.microsoft.com/office/powerpoint/2010/main" val="289751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5E886AA-7533-444F-A04B-31EB6ECEE18A}"/>
              </a:ext>
            </a:extLst>
          </p:cNvPr>
          <p:cNvSpPr>
            <a:spLocks noGrp="1"/>
          </p:cNvSpPr>
          <p:nvPr>
            <p:ph type="pic" sz="quarter" idx="10"/>
          </p:nvPr>
        </p:nvSpPr>
        <p:spPr>
          <a:xfrm>
            <a:off x="0" y="1"/>
            <a:ext cx="12192000" cy="6858000"/>
          </a:xfrm>
          <a:prstGeom prst="rect">
            <a:avLst/>
          </a:prstGeom>
        </p:spPr>
        <p:txBody>
          <a:bodyPr/>
          <a:lstStyle/>
          <a:p>
            <a:endParaRPr lang="id-ID"/>
          </a:p>
        </p:txBody>
      </p:sp>
    </p:spTree>
    <p:extLst>
      <p:ext uri="{BB962C8B-B14F-4D97-AF65-F5344CB8AC3E}">
        <p14:creationId xmlns:p14="http://schemas.microsoft.com/office/powerpoint/2010/main" val="1965310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8C71DB6-9775-4D5F-B31A-355E4C2E0B24}"/>
              </a:ext>
            </a:extLst>
          </p:cNvPr>
          <p:cNvSpPr>
            <a:spLocks noGrp="1"/>
          </p:cNvSpPr>
          <p:nvPr>
            <p:ph type="pic" sz="quarter" idx="11"/>
          </p:nvPr>
        </p:nvSpPr>
        <p:spPr>
          <a:xfrm>
            <a:off x="3392557" y="0"/>
            <a:ext cx="3975652" cy="3309675"/>
          </a:xfrm>
          <a:custGeom>
            <a:avLst/>
            <a:gdLst>
              <a:gd name="connsiteX0" fmla="*/ 0 w 3975652"/>
              <a:gd name="connsiteY0" fmla="*/ 0 h 3309675"/>
              <a:gd name="connsiteX1" fmla="*/ 3975652 w 3975652"/>
              <a:gd name="connsiteY1" fmla="*/ 0 h 3309675"/>
              <a:gd name="connsiteX2" fmla="*/ 3975652 w 3975652"/>
              <a:gd name="connsiteY2" fmla="*/ 3309675 h 3309675"/>
              <a:gd name="connsiteX3" fmla="*/ 0 w 3975652"/>
              <a:gd name="connsiteY3" fmla="*/ 3309675 h 3309675"/>
            </a:gdLst>
            <a:ahLst/>
            <a:cxnLst>
              <a:cxn ang="0">
                <a:pos x="connsiteX0" y="connsiteY0"/>
              </a:cxn>
              <a:cxn ang="0">
                <a:pos x="connsiteX1" y="connsiteY1"/>
              </a:cxn>
              <a:cxn ang="0">
                <a:pos x="connsiteX2" y="connsiteY2"/>
              </a:cxn>
              <a:cxn ang="0">
                <a:pos x="connsiteX3" y="connsiteY3"/>
              </a:cxn>
            </a:cxnLst>
            <a:rect l="l" t="t" r="r" b="b"/>
            <a:pathLst>
              <a:path w="3975652" h="3309675">
                <a:moveTo>
                  <a:pt x="0" y="0"/>
                </a:moveTo>
                <a:lnTo>
                  <a:pt x="3975652" y="0"/>
                </a:lnTo>
                <a:lnTo>
                  <a:pt x="3975652" y="3309675"/>
                </a:lnTo>
                <a:lnTo>
                  <a:pt x="0" y="3309675"/>
                </a:lnTo>
                <a:close/>
              </a:path>
            </a:pathLst>
          </a:custGeom>
        </p:spPr>
        <p:txBody>
          <a:bodyPr wrap="square">
            <a:noAutofit/>
          </a:bodyPr>
          <a:lstStyle/>
          <a:p>
            <a:endParaRPr lang="id-ID"/>
          </a:p>
        </p:txBody>
      </p:sp>
      <p:sp>
        <p:nvSpPr>
          <p:cNvPr id="8" name="Picture Placeholder 7">
            <a:extLst>
              <a:ext uri="{FF2B5EF4-FFF2-40B4-BE49-F238E27FC236}">
                <a16:creationId xmlns:a16="http://schemas.microsoft.com/office/drawing/2014/main" id="{304792F9-2ACD-4B1F-82F8-EFF7F5CEC805}"/>
              </a:ext>
            </a:extLst>
          </p:cNvPr>
          <p:cNvSpPr>
            <a:spLocks noGrp="1"/>
          </p:cNvSpPr>
          <p:nvPr>
            <p:ph type="pic" sz="quarter" idx="12"/>
          </p:nvPr>
        </p:nvSpPr>
        <p:spPr>
          <a:xfrm>
            <a:off x="7739269" y="1596886"/>
            <a:ext cx="3379305" cy="4326835"/>
          </a:xfrm>
          <a:custGeom>
            <a:avLst/>
            <a:gdLst>
              <a:gd name="connsiteX0" fmla="*/ 0 w 3379305"/>
              <a:gd name="connsiteY0" fmla="*/ 0 h 4326835"/>
              <a:gd name="connsiteX1" fmla="*/ 3379305 w 3379305"/>
              <a:gd name="connsiteY1" fmla="*/ 0 h 4326835"/>
              <a:gd name="connsiteX2" fmla="*/ 3379305 w 3379305"/>
              <a:gd name="connsiteY2" fmla="*/ 4326835 h 4326835"/>
              <a:gd name="connsiteX3" fmla="*/ 0 w 3379305"/>
              <a:gd name="connsiteY3" fmla="*/ 4326835 h 4326835"/>
            </a:gdLst>
            <a:ahLst/>
            <a:cxnLst>
              <a:cxn ang="0">
                <a:pos x="connsiteX0" y="connsiteY0"/>
              </a:cxn>
              <a:cxn ang="0">
                <a:pos x="connsiteX1" y="connsiteY1"/>
              </a:cxn>
              <a:cxn ang="0">
                <a:pos x="connsiteX2" y="connsiteY2"/>
              </a:cxn>
              <a:cxn ang="0">
                <a:pos x="connsiteX3" y="connsiteY3"/>
              </a:cxn>
            </a:cxnLst>
            <a:rect l="l" t="t" r="r" b="b"/>
            <a:pathLst>
              <a:path w="3379305" h="4326835">
                <a:moveTo>
                  <a:pt x="0" y="0"/>
                </a:moveTo>
                <a:lnTo>
                  <a:pt x="3379305" y="0"/>
                </a:lnTo>
                <a:lnTo>
                  <a:pt x="3379305" y="4326835"/>
                </a:lnTo>
                <a:lnTo>
                  <a:pt x="0" y="4326835"/>
                </a:lnTo>
                <a:close/>
              </a:path>
            </a:pathLst>
          </a:custGeom>
        </p:spPr>
        <p:txBody>
          <a:bodyPr wrap="square">
            <a:noAutofit/>
          </a:bodyPr>
          <a:lstStyle/>
          <a:p>
            <a:endParaRPr lang="id-ID"/>
          </a:p>
        </p:txBody>
      </p:sp>
    </p:spTree>
    <p:extLst>
      <p:ext uri="{BB962C8B-B14F-4D97-AF65-F5344CB8AC3E}">
        <p14:creationId xmlns:p14="http://schemas.microsoft.com/office/powerpoint/2010/main" val="349965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CB44320-D405-476F-8ADA-00ABBE3DBC4B}"/>
              </a:ext>
            </a:extLst>
          </p:cNvPr>
          <p:cNvSpPr>
            <a:spLocks noGrp="1"/>
          </p:cNvSpPr>
          <p:nvPr>
            <p:ph type="pic" sz="quarter" idx="10"/>
          </p:nvPr>
        </p:nvSpPr>
        <p:spPr>
          <a:xfrm>
            <a:off x="4585251" y="-1"/>
            <a:ext cx="5433392" cy="3326296"/>
          </a:xfrm>
          <a:custGeom>
            <a:avLst/>
            <a:gdLst>
              <a:gd name="connsiteX0" fmla="*/ 0 w 5433392"/>
              <a:gd name="connsiteY0" fmla="*/ 0 h 3326296"/>
              <a:gd name="connsiteX1" fmla="*/ 5433392 w 5433392"/>
              <a:gd name="connsiteY1" fmla="*/ 0 h 3326296"/>
              <a:gd name="connsiteX2" fmla="*/ 5433392 w 5433392"/>
              <a:gd name="connsiteY2" fmla="*/ 3326296 h 3326296"/>
              <a:gd name="connsiteX3" fmla="*/ 0 w 5433392"/>
              <a:gd name="connsiteY3" fmla="*/ 3326296 h 3326296"/>
            </a:gdLst>
            <a:ahLst/>
            <a:cxnLst>
              <a:cxn ang="0">
                <a:pos x="connsiteX0" y="connsiteY0"/>
              </a:cxn>
              <a:cxn ang="0">
                <a:pos x="connsiteX1" y="connsiteY1"/>
              </a:cxn>
              <a:cxn ang="0">
                <a:pos x="connsiteX2" y="connsiteY2"/>
              </a:cxn>
              <a:cxn ang="0">
                <a:pos x="connsiteX3" y="connsiteY3"/>
              </a:cxn>
            </a:cxnLst>
            <a:rect l="l" t="t" r="r" b="b"/>
            <a:pathLst>
              <a:path w="5433392" h="3326296">
                <a:moveTo>
                  <a:pt x="0" y="0"/>
                </a:moveTo>
                <a:lnTo>
                  <a:pt x="5433392" y="0"/>
                </a:lnTo>
                <a:lnTo>
                  <a:pt x="5433392" y="3326296"/>
                </a:lnTo>
                <a:lnTo>
                  <a:pt x="0" y="3326296"/>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9472C148-0FCB-4ABD-9709-E682CFF73F6E}"/>
              </a:ext>
            </a:extLst>
          </p:cNvPr>
          <p:cNvSpPr>
            <a:spLocks noGrp="1"/>
          </p:cNvSpPr>
          <p:nvPr>
            <p:ph type="pic" sz="quarter" idx="11"/>
          </p:nvPr>
        </p:nvSpPr>
        <p:spPr>
          <a:xfrm>
            <a:off x="1603512" y="-1"/>
            <a:ext cx="3790122" cy="6308034"/>
          </a:xfrm>
          <a:custGeom>
            <a:avLst/>
            <a:gdLst>
              <a:gd name="connsiteX0" fmla="*/ 0 w 3790122"/>
              <a:gd name="connsiteY0" fmla="*/ 0 h 6308034"/>
              <a:gd name="connsiteX1" fmla="*/ 3790122 w 3790122"/>
              <a:gd name="connsiteY1" fmla="*/ 0 h 6308034"/>
              <a:gd name="connsiteX2" fmla="*/ 3790122 w 3790122"/>
              <a:gd name="connsiteY2" fmla="*/ 6308034 h 6308034"/>
              <a:gd name="connsiteX3" fmla="*/ 0 w 3790122"/>
              <a:gd name="connsiteY3" fmla="*/ 6308034 h 6308034"/>
            </a:gdLst>
            <a:ahLst/>
            <a:cxnLst>
              <a:cxn ang="0">
                <a:pos x="connsiteX0" y="connsiteY0"/>
              </a:cxn>
              <a:cxn ang="0">
                <a:pos x="connsiteX1" y="connsiteY1"/>
              </a:cxn>
              <a:cxn ang="0">
                <a:pos x="connsiteX2" y="connsiteY2"/>
              </a:cxn>
              <a:cxn ang="0">
                <a:pos x="connsiteX3" y="connsiteY3"/>
              </a:cxn>
            </a:cxnLst>
            <a:rect l="l" t="t" r="r" b="b"/>
            <a:pathLst>
              <a:path w="3790122" h="6308034">
                <a:moveTo>
                  <a:pt x="0" y="0"/>
                </a:moveTo>
                <a:lnTo>
                  <a:pt x="3790122" y="0"/>
                </a:lnTo>
                <a:lnTo>
                  <a:pt x="3790122" y="6308034"/>
                </a:lnTo>
                <a:lnTo>
                  <a:pt x="0" y="6308034"/>
                </a:lnTo>
                <a:close/>
              </a:path>
            </a:pathLst>
          </a:custGeom>
        </p:spPr>
        <p:txBody>
          <a:bodyPr wrap="square">
            <a:noAutofit/>
          </a:bodyPr>
          <a:lstStyle/>
          <a:p>
            <a:endParaRPr lang="id-ID"/>
          </a:p>
        </p:txBody>
      </p:sp>
    </p:spTree>
    <p:extLst>
      <p:ext uri="{BB962C8B-B14F-4D97-AF65-F5344CB8AC3E}">
        <p14:creationId xmlns:p14="http://schemas.microsoft.com/office/powerpoint/2010/main" val="48675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04A21C4-6591-4C3B-8AF2-30C309CDAF2D}"/>
              </a:ext>
            </a:extLst>
          </p:cNvPr>
          <p:cNvSpPr>
            <a:spLocks noGrp="1"/>
          </p:cNvSpPr>
          <p:nvPr>
            <p:ph type="pic" sz="quarter" idx="10"/>
          </p:nvPr>
        </p:nvSpPr>
        <p:spPr>
          <a:xfrm>
            <a:off x="4822555" y="728869"/>
            <a:ext cx="3102245" cy="1739346"/>
          </a:xfrm>
          <a:custGeom>
            <a:avLst/>
            <a:gdLst>
              <a:gd name="connsiteX0" fmla="*/ 0 w 3102245"/>
              <a:gd name="connsiteY0" fmla="*/ 0 h 1739346"/>
              <a:gd name="connsiteX1" fmla="*/ 3102245 w 3102245"/>
              <a:gd name="connsiteY1" fmla="*/ 0 h 1739346"/>
              <a:gd name="connsiteX2" fmla="*/ 3102245 w 3102245"/>
              <a:gd name="connsiteY2" fmla="*/ 1739346 h 1739346"/>
              <a:gd name="connsiteX3" fmla="*/ 0 w 3102245"/>
              <a:gd name="connsiteY3" fmla="*/ 1739346 h 1739346"/>
            </a:gdLst>
            <a:ahLst/>
            <a:cxnLst>
              <a:cxn ang="0">
                <a:pos x="connsiteX0" y="connsiteY0"/>
              </a:cxn>
              <a:cxn ang="0">
                <a:pos x="connsiteX1" y="connsiteY1"/>
              </a:cxn>
              <a:cxn ang="0">
                <a:pos x="connsiteX2" y="connsiteY2"/>
              </a:cxn>
              <a:cxn ang="0">
                <a:pos x="connsiteX3" y="connsiteY3"/>
              </a:cxn>
            </a:cxnLst>
            <a:rect l="l" t="t" r="r" b="b"/>
            <a:pathLst>
              <a:path w="3102245" h="1739346">
                <a:moveTo>
                  <a:pt x="0" y="0"/>
                </a:moveTo>
                <a:lnTo>
                  <a:pt x="3102245" y="0"/>
                </a:lnTo>
                <a:lnTo>
                  <a:pt x="3102245" y="1739346"/>
                </a:lnTo>
                <a:lnTo>
                  <a:pt x="0" y="1739346"/>
                </a:lnTo>
                <a:close/>
              </a:path>
            </a:pathLst>
          </a:custGeom>
        </p:spPr>
        <p:txBody>
          <a:bodyPr wrap="square">
            <a:noAutofit/>
          </a:bodyPr>
          <a:lstStyle/>
          <a:p>
            <a:endParaRPr lang="id-ID"/>
          </a:p>
        </p:txBody>
      </p:sp>
      <p:sp>
        <p:nvSpPr>
          <p:cNvPr id="10" name="Picture Placeholder 9">
            <a:extLst>
              <a:ext uri="{FF2B5EF4-FFF2-40B4-BE49-F238E27FC236}">
                <a16:creationId xmlns:a16="http://schemas.microsoft.com/office/drawing/2014/main" id="{0834A901-DE93-4C42-9614-17E16EE84594}"/>
              </a:ext>
            </a:extLst>
          </p:cNvPr>
          <p:cNvSpPr>
            <a:spLocks noGrp="1"/>
          </p:cNvSpPr>
          <p:nvPr>
            <p:ph type="pic" sz="quarter" idx="11"/>
          </p:nvPr>
        </p:nvSpPr>
        <p:spPr>
          <a:xfrm>
            <a:off x="5539409" y="4704522"/>
            <a:ext cx="2968487" cy="2153477"/>
          </a:xfrm>
          <a:custGeom>
            <a:avLst/>
            <a:gdLst>
              <a:gd name="connsiteX0" fmla="*/ 0 w 2968487"/>
              <a:gd name="connsiteY0" fmla="*/ 0 h 2153477"/>
              <a:gd name="connsiteX1" fmla="*/ 2968487 w 2968487"/>
              <a:gd name="connsiteY1" fmla="*/ 0 h 2153477"/>
              <a:gd name="connsiteX2" fmla="*/ 2968487 w 2968487"/>
              <a:gd name="connsiteY2" fmla="*/ 2153477 h 2153477"/>
              <a:gd name="connsiteX3" fmla="*/ 0 w 2968487"/>
              <a:gd name="connsiteY3" fmla="*/ 2153477 h 2153477"/>
            </a:gdLst>
            <a:ahLst/>
            <a:cxnLst>
              <a:cxn ang="0">
                <a:pos x="connsiteX0" y="connsiteY0"/>
              </a:cxn>
              <a:cxn ang="0">
                <a:pos x="connsiteX1" y="connsiteY1"/>
              </a:cxn>
              <a:cxn ang="0">
                <a:pos x="connsiteX2" y="connsiteY2"/>
              </a:cxn>
              <a:cxn ang="0">
                <a:pos x="connsiteX3" y="connsiteY3"/>
              </a:cxn>
            </a:cxnLst>
            <a:rect l="l" t="t" r="r" b="b"/>
            <a:pathLst>
              <a:path w="2968487" h="2153477">
                <a:moveTo>
                  <a:pt x="0" y="0"/>
                </a:moveTo>
                <a:lnTo>
                  <a:pt x="2968487" y="0"/>
                </a:lnTo>
                <a:lnTo>
                  <a:pt x="2968487" y="2153477"/>
                </a:lnTo>
                <a:lnTo>
                  <a:pt x="0" y="2153477"/>
                </a:lnTo>
                <a:close/>
              </a:path>
            </a:pathLst>
          </a:custGeom>
        </p:spPr>
        <p:txBody>
          <a:bodyPr wrap="square">
            <a:noAutofit/>
          </a:bodyPr>
          <a:lstStyle/>
          <a:p>
            <a:endParaRPr lang="id-ID"/>
          </a:p>
        </p:txBody>
      </p:sp>
      <p:sp>
        <p:nvSpPr>
          <p:cNvPr id="8" name="Picture Placeholder 7">
            <a:extLst>
              <a:ext uri="{FF2B5EF4-FFF2-40B4-BE49-F238E27FC236}">
                <a16:creationId xmlns:a16="http://schemas.microsoft.com/office/drawing/2014/main" id="{93EBAB6B-A547-4AD0-99F3-64F027C0B78F}"/>
              </a:ext>
            </a:extLst>
          </p:cNvPr>
          <p:cNvSpPr>
            <a:spLocks noGrp="1"/>
          </p:cNvSpPr>
          <p:nvPr>
            <p:ph type="pic" sz="quarter" idx="12"/>
          </p:nvPr>
        </p:nvSpPr>
        <p:spPr>
          <a:xfrm>
            <a:off x="1510748" y="2690190"/>
            <a:ext cx="2584173" cy="3604592"/>
          </a:xfrm>
          <a:custGeom>
            <a:avLst/>
            <a:gdLst>
              <a:gd name="connsiteX0" fmla="*/ 0 w 2584173"/>
              <a:gd name="connsiteY0" fmla="*/ 0 h 3604592"/>
              <a:gd name="connsiteX1" fmla="*/ 2584173 w 2584173"/>
              <a:gd name="connsiteY1" fmla="*/ 0 h 3604592"/>
              <a:gd name="connsiteX2" fmla="*/ 2584173 w 2584173"/>
              <a:gd name="connsiteY2" fmla="*/ 3604592 h 3604592"/>
              <a:gd name="connsiteX3" fmla="*/ 0 w 2584173"/>
              <a:gd name="connsiteY3" fmla="*/ 3604592 h 3604592"/>
            </a:gdLst>
            <a:ahLst/>
            <a:cxnLst>
              <a:cxn ang="0">
                <a:pos x="connsiteX0" y="connsiteY0"/>
              </a:cxn>
              <a:cxn ang="0">
                <a:pos x="connsiteX1" y="connsiteY1"/>
              </a:cxn>
              <a:cxn ang="0">
                <a:pos x="connsiteX2" y="connsiteY2"/>
              </a:cxn>
              <a:cxn ang="0">
                <a:pos x="connsiteX3" y="connsiteY3"/>
              </a:cxn>
            </a:cxnLst>
            <a:rect l="l" t="t" r="r" b="b"/>
            <a:pathLst>
              <a:path w="2584173" h="3604592">
                <a:moveTo>
                  <a:pt x="0" y="0"/>
                </a:moveTo>
                <a:lnTo>
                  <a:pt x="2584173" y="0"/>
                </a:lnTo>
                <a:lnTo>
                  <a:pt x="2584173" y="3604592"/>
                </a:lnTo>
                <a:lnTo>
                  <a:pt x="0" y="3604592"/>
                </a:lnTo>
                <a:close/>
              </a:path>
            </a:pathLst>
          </a:custGeom>
        </p:spPr>
        <p:txBody>
          <a:bodyPr wrap="square">
            <a:noAutofit/>
          </a:bodyPr>
          <a:lstStyle/>
          <a:p>
            <a:endParaRPr lang="id-ID"/>
          </a:p>
        </p:txBody>
      </p:sp>
    </p:spTree>
    <p:extLst>
      <p:ext uri="{BB962C8B-B14F-4D97-AF65-F5344CB8AC3E}">
        <p14:creationId xmlns:p14="http://schemas.microsoft.com/office/powerpoint/2010/main" val="135836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BF16FA-50B4-4C4D-B46F-98785180502E}"/>
              </a:ext>
            </a:extLst>
          </p:cNvPr>
          <p:cNvSpPr>
            <a:spLocks noGrp="1"/>
          </p:cNvSpPr>
          <p:nvPr>
            <p:ph type="pic" sz="quarter" idx="11"/>
          </p:nvPr>
        </p:nvSpPr>
        <p:spPr>
          <a:xfrm>
            <a:off x="7209182" y="0"/>
            <a:ext cx="4982818" cy="6149009"/>
          </a:xfrm>
          <a:custGeom>
            <a:avLst/>
            <a:gdLst>
              <a:gd name="connsiteX0" fmla="*/ 0 w 4982818"/>
              <a:gd name="connsiteY0" fmla="*/ 0 h 6149009"/>
              <a:gd name="connsiteX1" fmla="*/ 4982818 w 4982818"/>
              <a:gd name="connsiteY1" fmla="*/ 0 h 6149009"/>
              <a:gd name="connsiteX2" fmla="*/ 4982818 w 4982818"/>
              <a:gd name="connsiteY2" fmla="*/ 6149009 h 6149009"/>
              <a:gd name="connsiteX3" fmla="*/ 0 w 4982818"/>
              <a:gd name="connsiteY3" fmla="*/ 6149009 h 6149009"/>
            </a:gdLst>
            <a:ahLst/>
            <a:cxnLst>
              <a:cxn ang="0">
                <a:pos x="connsiteX0" y="connsiteY0"/>
              </a:cxn>
              <a:cxn ang="0">
                <a:pos x="connsiteX1" y="connsiteY1"/>
              </a:cxn>
              <a:cxn ang="0">
                <a:pos x="connsiteX2" y="connsiteY2"/>
              </a:cxn>
              <a:cxn ang="0">
                <a:pos x="connsiteX3" y="connsiteY3"/>
              </a:cxn>
            </a:cxnLst>
            <a:rect l="l" t="t" r="r" b="b"/>
            <a:pathLst>
              <a:path w="4982818" h="6149009">
                <a:moveTo>
                  <a:pt x="0" y="0"/>
                </a:moveTo>
                <a:lnTo>
                  <a:pt x="4982818" y="0"/>
                </a:lnTo>
                <a:lnTo>
                  <a:pt x="4982818" y="6149009"/>
                </a:lnTo>
                <a:lnTo>
                  <a:pt x="0" y="6149009"/>
                </a:lnTo>
                <a:close/>
              </a:path>
            </a:pathLst>
          </a:custGeom>
        </p:spPr>
        <p:txBody>
          <a:bodyPr wrap="square">
            <a:noAutofit/>
          </a:bodyPr>
          <a:lstStyle/>
          <a:p>
            <a:endParaRPr lang="id-ID"/>
          </a:p>
        </p:txBody>
      </p:sp>
    </p:spTree>
    <p:extLst>
      <p:ext uri="{BB962C8B-B14F-4D97-AF65-F5344CB8AC3E}">
        <p14:creationId xmlns:p14="http://schemas.microsoft.com/office/powerpoint/2010/main" val="9634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E4EECA9-89B2-456F-B21E-EEE973F6E100}"/>
              </a:ext>
            </a:extLst>
          </p:cNvPr>
          <p:cNvSpPr>
            <a:spLocks noGrp="1"/>
          </p:cNvSpPr>
          <p:nvPr>
            <p:ph type="pic" sz="quarter" idx="11"/>
          </p:nvPr>
        </p:nvSpPr>
        <p:spPr>
          <a:xfrm>
            <a:off x="8069911" y="2173356"/>
            <a:ext cx="2809461" cy="3896139"/>
          </a:xfrm>
          <a:custGeom>
            <a:avLst/>
            <a:gdLst>
              <a:gd name="connsiteX0" fmla="*/ 0 w 2809461"/>
              <a:gd name="connsiteY0" fmla="*/ 0 h 3896139"/>
              <a:gd name="connsiteX1" fmla="*/ 2809461 w 2809461"/>
              <a:gd name="connsiteY1" fmla="*/ 0 h 3896139"/>
              <a:gd name="connsiteX2" fmla="*/ 2809461 w 2809461"/>
              <a:gd name="connsiteY2" fmla="*/ 3896139 h 3896139"/>
              <a:gd name="connsiteX3" fmla="*/ 0 w 2809461"/>
              <a:gd name="connsiteY3" fmla="*/ 3896139 h 3896139"/>
            </a:gdLst>
            <a:ahLst/>
            <a:cxnLst>
              <a:cxn ang="0">
                <a:pos x="connsiteX0" y="connsiteY0"/>
              </a:cxn>
              <a:cxn ang="0">
                <a:pos x="connsiteX1" y="connsiteY1"/>
              </a:cxn>
              <a:cxn ang="0">
                <a:pos x="connsiteX2" y="connsiteY2"/>
              </a:cxn>
              <a:cxn ang="0">
                <a:pos x="connsiteX3" y="connsiteY3"/>
              </a:cxn>
            </a:cxnLst>
            <a:rect l="l" t="t" r="r" b="b"/>
            <a:pathLst>
              <a:path w="2809461" h="3896139">
                <a:moveTo>
                  <a:pt x="0" y="0"/>
                </a:moveTo>
                <a:lnTo>
                  <a:pt x="2809461" y="0"/>
                </a:lnTo>
                <a:lnTo>
                  <a:pt x="2809461" y="3896139"/>
                </a:lnTo>
                <a:lnTo>
                  <a:pt x="0" y="3896139"/>
                </a:lnTo>
                <a:close/>
              </a:path>
            </a:pathLst>
          </a:custGeom>
        </p:spPr>
        <p:txBody>
          <a:bodyPr wrap="square">
            <a:noAutofit/>
          </a:bodyPr>
          <a:lstStyle/>
          <a:p>
            <a:endParaRPr lang="id-ID"/>
          </a:p>
        </p:txBody>
      </p:sp>
      <p:sp>
        <p:nvSpPr>
          <p:cNvPr id="9" name="Picture Placeholder 8">
            <a:extLst>
              <a:ext uri="{FF2B5EF4-FFF2-40B4-BE49-F238E27FC236}">
                <a16:creationId xmlns:a16="http://schemas.microsoft.com/office/drawing/2014/main" id="{53F6B886-61F6-458D-8107-11A94477BD93}"/>
              </a:ext>
            </a:extLst>
          </p:cNvPr>
          <p:cNvSpPr>
            <a:spLocks noGrp="1"/>
          </p:cNvSpPr>
          <p:nvPr>
            <p:ph type="pic" sz="quarter" idx="12"/>
          </p:nvPr>
        </p:nvSpPr>
        <p:spPr>
          <a:xfrm>
            <a:off x="4691269" y="2173356"/>
            <a:ext cx="2809461" cy="3896139"/>
          </a:xfrm>
          <a:custGeom>
            <a:avLst/>
            <a:gdLst>
              <a:gd name="connsiteX0" fmla="*/ 0 w 2809461"/>
              <a:gd name="connsiteY0" fmla="*/ 0 h 3896139"/>
              <a:gd name="connsiteX1" fmla="*/ 2809461 w 2809461"/>
              <a:gd name="connsiteY1" fmla="*/ 0 h 3896139"/>
              <a:gd name="connsiteX2" fmla="*/ 2809461 w 2809461"/>
              <a:gd name="connsiteY2" fmla="*/ 3896139 h 3896139"/>
              <a:gd name="connsiteX3" fmla="*/ 0 w 2809461"/>
              <a:gd name="connsiteY3" fmla="*/ 3896139 h 3896139"/>
            </a:gdLst>
            <a:ahLst/>
            <a:cxnLst>
              <a:cxn ang="0">
                <a:pos x="connsiteX0" y="connsiteY0"/>
              </a:cxn>
              <a:cxn ang="0">
                <a:pos x="connsiteX1" y="connsiteY1"/>
              </a:cxn>
              <a:cxn ang="0">
                <a:pos x="connsiteX2" y="connsiteY2"/>
              </a:cxn>
              <a:cxn ang="0">
                <a:pos x="connsiteX3" y="connsiteY3"/>
              </a:cxn>
            </a:cxnLst>
            <a:rect l="l" t="t" r="r" b="b"/>
            <a:pathLst>
              <a:path w="2809461" h="3896139">
                <a:moveTo>
                  <a:pt x="0" y="0"/>
                </a:moveTo>
                <a:lnTo>
                  <a:pt x="2809461" y="0"/>
                </a:lnTo>
                <a:lnTo>
                  <a:pt x="2809461" y="3896139"/>
                </a:lnTo>
                <a:lnTo>
                  <a:pt x="0" y="3896139"/>
                </a:lnTo>
                <a:close/>
              </a:path>
            </a:pathLst>
          </a:custGeom>
        </p:spPr>
        <p:txBody>
          <a:bodyPr wrap="square">
            <a:noAutofit/>
          </a:bodyPr>
          <a:lstStyle/>
          <a:p>
            <a:endParaRPr lang="id-ID"/>
          </a:p>
        </p:txBody>
      </p:sp>
      <p:sp>
        <p:nvSpPr>
          <p:cNvPr id="8" name="Picture Placeholder 7">
            <a:extLst>
              <a:ext uri="{FF2B5EF4-FFF2-40B4-BE49-F238E27FC236}">
                <a16:creationId xmlns:a16="http://schemas.microsoft.com/office/drawing/2014/main" id="{8B097219-BF68-4676-B95A-7B74121C35DF}"/>
              </a:ext>
            </a:extLst>
          </p:cNvPr>
          <p:cNvSpPr>
            <a:spLocks noGrp="1"/>
          </p:cNvSpPr>
          <p:nvPr>
            <p:ph type="pic" sz="quarter" idx="13"/>
          </p:nvPr>
        </p:nvSpPr>
        <p:spPr>
          <a:xfrm>
            <a:off x="1312627" y="2173356"/>
            <a:ext cx="2809461" cy="3896139"/>
          </a:xfrm>
          <a:custGeom>
            <a:avLst/>
            <a:gdLst>
              <a:gd name="connsiteX0" fmla="*/ 0 w 2809461"/>
              <a:gd name="connsiteY0" fmla="*/ 0 h 3896139"/>
              <a:gd name="connsiteX1" fmla="*/ 2809461 w 2809461"/>
              <a:gd name="connsiteY1" fmla="*/ 0 h 3896139"/>
              <a:gd name="connsiteX2" fmla="*/ 2809461 w 2809461"/>
              <a:gd name="connsiteY2" fmla="*/ 3896139 h 3896139"/>
              <a:gd name="connsiteX3" fmla="*/ 0 w 2809461"/>
              <a:gd name="connsiteY3" fmla="*/ 3896139 h 3896139"/>
            </a:gdLst>
            <a:ahLst/>
            <a:cxnLst>
              <a:cxn ang="0">
                <a:pos x="connsiteX0" y="connsiteY0"/>
              </a:cxn>
              <a:cxn ang="0">
                <a:pos x="connsiteX1" y="connsiteY1"/>
              </a:cxn>
              <a:cxn ang="0">
                <a:pos x="connsiteX2" y="connsiteY2"/>
              </a:cxn>
              <a:cxn ang="0">
                <a:pos x="connsiteX3" y="connsiteY3"/>
              </a:cxn>
            </a:cxnLst>
            <a:rect l="l" t="t" r="r" b="b"/>
            <a:pathLst>
              <a:path w="2809461" h="3896139">
                <a:moveTo>
                  <a:pt x="0" y="0"/>
                </a:moveTo>
                <a:lnTo>
                  <a:pt x="2809461" y="0"/>
                </a:lnTo>
                <a:lnTo>
                  <a:pt x="2809461" y="3896139"/>
                </a:lnTo>
                <a:lnTo>
                  <a:pt x="0" y="3896139"/>
                </a:lnTo>
                <a:close/>
              </a:path>
            </a:pathLst>
          </a:custGeom>
        </p:spPr>
        <p:txBody>
          <a:bodyPr wrap="square">
            <a:noAutofit/>
          </a:bodyPr>
          <a:lstStyle/>
          <a:p>
            <a:endParaRPr lang="id-ID"/>
          </a:p>
        </p:txBody>
      </p:sp>
    </p:spTree>
    <p:extLst>
      <p:ext uri="{BB962C8B-B14F-4D97-AF65-F5344CB8AC3E}">
        <p14:creationId xmlns:p14="http://schemas.microsoft.com/office/powerpoint/2010/main" val="1416108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34321"/>
      </p:ext>
    </p:extLst>
  </p:cSld>
  <p:clrMap bg1="lt1" tx1="dk1" bg2="lt2" tx2="dk2" accent1="accent1" accent2="accent2" accent3="accent3" accent4="accent4" accent5="accent5" accent6="accent6" hlink="hlink" folHlink="folHlink"/>
  <p:sldLayoutIdLst>
    <p:sldLayoutId id="2147483866" r:id="rId1"/>
    <p:sldLayoutId id="2147483798" r:id="rId2"/>
    <p:sldLayoutId id="2147483785" r:id="rId3"/>
    <p:sldLayoutId id="2147483960" r:id="rId4"/>
    <p:sldLayoutId id="2147483736"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 id="2147483984" r:id="rId29"/>
    <p:sldLayoutId id="2147483985" r:id="rId30"/>
    <p:sldLayoutId id="2147483986" r:id="rId31"/>
    <p:sldLayoutId id="2147483987" r:id="rId32"/>
    <p:sldLayoutId id="2147483988" r:id="rId33"/>
    <p:sldLayoutId id="2147483989"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 id="2147483998" r:id="rId43"/>
    <p:sldLayoutId id="2147483999" r:id="rId44"/>
    <p:sldLayoutId id="2147484000" r:id="rId45"/>
    <p:sldLayoutId id="2147484001" r:id="rId46"/>
    <p:sldLayoutId id="2147484002" r:id="rId47"/>
    <p:sldLayoutId id="2147484003" r:id="rId48"/>
    <p:sldLayoutId id="2147484004" r:id="rId49"/>
    <p:sldLayoutId id="2147484005"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p15:clr>
            <a:srgbClr val="F26B43"/>
          </p15:clr>
        </p15:guide>
        <p15:guide id="2" pos="456">
          <p15:clr>
            <a:srgbClr val="F26B43"/>
          </p15:clr>
        </p15:guide>
        <p15:guide id="3" pos="2712">
          <p15:clr>
            <a:srgbClr val="F26B43"/>
          </p15:clr>
        </p15:guide>
        <p15:guide id="4" pos="4968">
          <p15:clr>
            <a:srgbClr val="F26B43"/>
          </p15:clr>
        </p15:guide>
        <p15:guide id="5" pos="7224">
          <p15:clr>
            <a:srgbClr val="F26B43"/>
          </p15:clr>
        </p15:guide>
        <p15:guide id="6" orient="horz" pos="2712">
          <p15:clr>
            <a:srgbClr val="F26B43"/>
          </p15:clr>
        </p15:guide>
        <p15:guide id="7" orient="horz" pos="1608">
          <p15:clr>
            <a:srgbClr val="F26B43"/>
          </p15:clr>
        </p15:guide>
        <p15:guide id="8" orient="horz" pos="480">
          <p15:clr>
            <a:srgbClr val="F26B43"/>
          </p15:clr>
        </p15:guide>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0249E7-586F-4218-9B3C-291D26EF58EA}"/>
              </a:ext>
            </a:extLst>
          </p:cNvPr>
          <p:cNvSpPr/>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37C7F858-E32A-4661-9F82-3AE123EE061C}"/>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a:stretch/>
        </p:blipFill>
        <p:spPr>
          <a:xfrm>
            <a:off x="637292" y="1007440"/>
            <a:ext cx="3736975" cy="4843119"/>
          </a:xfrm>
        </p:spPr>
      </p:pic>
      <p:sp>
        <p:nvSpPr>
          <p:cNvPr id="7" name="TextBox 6">
            <a:extLst>
              <a:ext uri="{FF2B5EF4-FFF2-40B4-BE49-F238E27FC236}">
                <a16:creationId xmlns:a16="http://schemas.microsoft.com/office/drawing/2014/main" id="{9CC2DFBB-6423-416B-B5CD-A2B9F47105E1}"/>
              </a:ext>
            </a:extLst>
          </p:cNvPr>
          <p:cNvSpPr txBox="1"/>
          <p:nvPr/>
        </p:nvSpPr>
        <p:spPr>
          <a:xfrm>
            <a:off x="5360312" y="4713838"/>
            <a:ext cx="4687343" cy="779893"/>
          </a:xfrm>
          <a:prstGeom prst="rect">
            <a:avLst/>
          </a:prstGeom>
          <a:noFill/>
          <a:ln>
            <a:noFill/>
          </a:ln>
        </p:spPr>
        <p:txBody>
          <a:bodyPr wrap="square" lIns="0" tIns="0" rIns="0" bIns="0" rtlCol="0" anchor="ctr" anchorCtr="0">
            <a:spAutoFit/>
          </a:bodyPr>
          <a:lstStyle/>
          <a:p>
            <a:pPr>
              <a:lnSpc>
                <a:spcPts val="3000"/>
              </a:lnSpc>
            </a:pPr>
            <a:r>
              <a:rPr lang="en-US" sz="2800" dirty="0">
                <a:solidFill>
                  <a:schemeClr val="bg1"/>
                </a:solidFill>
                <a:latin typeface="Vollkorn Black" panose="00000A00000000000000" pitchFamily="2" charset="0"/>
                <a:ea typeface="Vollkorn Black" panose="00000A00000000000000" pitchFamily="2" charset="0"/>
                <a:cs typeface="Arimo" panose="020B0604020202020204" pitchFamily="34" charset="0"/>
              </a:rPr>
              <a:t>President</a:t>
            </a:r>
          </a:p>
          <a:p>
            <a:pPr>
              <a:lnSpc>
                <a:spcPts val="3000"/>
              </a:lnSpc>
            </a:pPr>
            <a:r>
              <a:rPr lang="en-US" sz="2800" b="1" dirty="0">
                <a:solidFill>
                  <a:schemeClr val="bg1"/>
                </a:solidFill>
                <a:latin typeface="Vollkorn Black" panose="00000A00000000000000" pitchFamily="2" charset="0"/>
                <a:ea typeface="Vollkorn Black" panose="00000A00000000000000" pitchFamily="2" charset="0"/>
                <a:cs typeface="Arimo" panose="020B0604020202020204" pitchFamily="34" charset="0"/>
              </a:rPr>
              <a:t> </a:t>
            </a:r>
          </a:p>
        </p:txBody>
      </p:sp>
      <p:sp>
        <p:nvSpPr>
          <p:cNvPr id="19" name="Rectangle 18">
            <a:extLst>
              <a:ext uri="{FF2B5EF4-FFF2-40B4-BE49-F238E27FC236}">
                <a16:creationId xmlns:a16="http://schemas.microsoft.com/office/drawing/2014/main" id="{1A7152F7-5B36-41FF-B9D0-94F1FABF9201}"/>
              </a:ext>
            </a:extLst>
          </p:cNvPr>
          <p:cNvSpPr/>
          <p:nvPr/>
        </p:nvSpPr>
        <p:spPr>
          <a:xfrm>
            <a:off x="6001305" y="1861326"/>
            <a:ext cx="5288131" cy="202684"/>
          </a:xfrm>
          <a:prstGeom prst="rect">
            <a:avLst/>
          </a:prstGeom>
        </p:spPr>
        <p:txBody>
          <a:bodyPr wrap="square" lIns="0" tIns="0" rIns="0" bIns="0">
            <a:spAutoFit/>
          </a:bodyPr>
          <a:lstStyle/>
          <a:p>
            <a:pPr algn="ctr">
              <a:lnSpc>
                <a:spcPts val="1500"/>
              </a:lnSpc>
              <a:spcBef>
                <a:spcPts val="336"/>
              </a:spcBef>
            </a:pPr>
            <a:r>
              <a:rPr lang="en-US" sz="2000" dirty="0">
                <a:solidFill>
                  <a:schemeClr val="bg1"/>
                </a:solidFill>
                <a:latin typeface="Arimo" panose="020B0604020202020204" pitchFamily="34" charset="0"/>
                <a:ea typeface="Arimo" panose="020B0604020202020204" pitchFamily="34" charset="0"/>
                <a:cs typeface="Arimo" panose="020B0604020202020204" pitchFamily="34" charset="0"/>
              </a:rPr>
              <a:t>Taiwanese-American Chamber of Commerce</a:t>
            </a:r>
          </a:p>
        </p:txBody>
      </p:sp>
      <p:sp>
        <p:nvSpPr>
          <p:cNvPr id="15" name="TextBox 14">
            <a:extLst>
              <a:ext uri="{FF2B5EF4-FFF2-40B4-BE49-F238E27FC236}">
                <a16:creationId xmlns:a16="http://schemas.microsoft.com/office/drawing/2014/main" id="{3A267900-3DC6-4B9B-90EF-F3AC8AE31434}"/>
              </a:ext>
            </a:extLst>
          </p:cNvPr>
          <p:cNvSpPr txBox="1"/>
          <p:nvPr/>
        </p:nvSpPr>
        <p:spPr>
          <a:xfrm>
            <a:off x="5360313" y="5403474"/>
            <a:ext cx="6132322" cy="471347"/>
          </a:xfrm>
          <a:prstGeom prst="rect">
            <a:avLst/>
          </a:prstGeom>
          <a:noFill/>
          <a:ln>
            <a:noFill/>
          </a:ln>
        </p:spPr>
        <p:txBody>
          <a:bodyPr wrap="square" lIns="0" tIns="0" rIns="0" bIns="0" rtlCol="0" anchor="ctr" anchorCtr="0">
            <a:spAutoFit/>
          </a:bodyPr>
          <a:lstStyle/>
          <a:p>
            <a:pPr>
              <a:lnSpc>
                <a:spcPts val="3000"/>
              </a:lnSpc>
            </a:pPr>
            <a:r>
              <a:rPr lang="en-US" sz="4800" dirty="0">
                <a:solidFill>
                  <a:schemeClr val="bg1"/>
                </a:solidFill>
                <a:latin typeface="Vollkorn Black" panose="00000A00000000000000" pitchFamily="2" charset="0"/>
                <a:ea typeface="Vollkorn Black" panose="00000A00000000000000" pitchFamily="2" charset="0"/>
                <a:cs typeface="Arimo" panose="020B0604020202020204" pitchFamily="34" charset="0"/>
              </a:rPr>
              <a:t>Kenneth Chen </a:t>
            </a:r>
          </a:p>
        </p:txBody>
      </p:sp>
      <p:sp>
        <p:nvSpPr>
          <p:cNvPr id="8" name="Rectangle 7">
            <a:extLst>
              <a:ext uri="{FF2B5EF4-FFF2-40B4-BE49-F238E27FC236}">
                <a16:creationId xmlns:a16="http://schemas.microsoft.com/office/drawing/2014/main" id="{479C9AB7-9CE2-4F83-B244-94534D1F2B40}"/>
              </a:ext>
            </a:extLst>
          </p:cNvPr>
          <p:cNvSpPr/>
          <p:nvPr/>
        </p:nvSpPr>
        <p:spPr>
          <a:xfrm>
            <a:off x="5896252" y="2146891"/>
            <a:ext cx="5288131" cy="202684"/>
          </a:xfrm>
          <a:prstGeom prst="rect">
            <a:avLst/>
          </a:prstGeom>
        </p:spPr>
        <p:txBody>
          <a:bodyPr wrap="square" lIns="0" tIns="0" rIns="0" bIns="0">
            <a:spAutoFit/>
          </a:bodyPr>
          <a:lstStyle/>
          <a:p>
            <a:pPr algn="ctr">
              <a:lnSpc>
                <a:spcPts val="1500"/>
              </a:lnSpc>
              <a:spcBef>
                <a:spcPts val="336"/>
              </a:spcBef>
            </a:pPr>
            <a:r>
              <a:rPr lang="en-US" sz="2000" dirty="0">
                <a:solidFill>
                  <a:schemeClr val="bg1"/>
                </a:solidFill>
                <a:latin typeface="Arimo" panose="020B0604020202020204" pitchFamily="34" charset="0"/>
                <a:ea typeface="Arimo" panose="020B0604020202020204" pitchFamily="34" charset="0"/>
                <a:cs typeface="Arimo" panose="020B0604020202020204" pitchFamily="34" charset="0"/>
              </a:rPr>
              <a:t>of Greater Los Angeles</a:t>
            </a:r>
          </a:p>
        </p:txBody>
      </p:sp>
      <p:sp>
        <p:nvSpPr>
          <p:cNvPr id="11" name="Rectangle 10">
            <a:extLst>
              <a:ext uri="{FF2B5EF4-FFF2-40B4-BE49-F238E27FC236}">
                <a16:creationId xmlns:a16="http://schemas.microsoft.com/office/drawing/2014/main" id="{B1B7B279-F146-49F7-A63E-91B5F16C66E9}"/>
              </a:ext>
            </a:extLst>
          </p:cNvPr>
          <p:cNvSpPr/>
          <p:nvPr/>
        </p:nvSpPr>
        <p:spPr>
          <a:xfrm>
            <a:off x="5896251" y="1458076"/>
            <a:ext cx="5288131" cy="238335"/>
          </a:xfrm>
          <a:prstGeom prst="rect">
            <a:avLst/>
          </a:prstGeom>
        </p:spPr>
        <p:txBody>
          <a:bodyPr wrap="square" lIns="0" tIns="0" rIns="0" bIns="0">
            <a:spAutoFit/>
          </a:bodyPr>
          <a:lstStyle/>
          <a:p>
            <a:pPr algn="ctr">
              <a:lnSpc>
                <a:spcPts val="1500"/>
              </a:lnSpc>
              <a:spcBef>
                <a:spcPts val="336"/>
              </a:spcBef>
            </a:pPr>
            <a:r>
              <a:rPr lang="zh-TW" altLang="en-US" sz="3200" b="1" dirty="0">
                <a:solidFill>
                  <a:schemeClr val="bg1"/>
                </a:solidFill>
                <a:latin typeface="Arimo" panose="020B0604020202020204" pitchFamily="34" charset="0"/>
                <a:ea typeface="Arimo" panose="020B0604020202020204" pitchFamily="34" charset="0"/>
                <a:cs typeface="Arimo" panose="020B0604020202020204" pitchFamily="34" charset="0"/>
              </a:rPr>
              <a:t>洛杉磯台美商會</a:t>
            </a:r>
            <a:endParaRPr lang="en-US" sz="32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sp>
        <p:nvSpPr>
          <p:cNvPr id="12" name="Rectangle 11">
            <a:extLst>
              <a:ext uri="{FF2B5EF4-FFF2-40B4-BE49-F238E27FC236}">
                <a16:creationId xmlns:a16="http://schemas.microsoft.com/office/drawing/2014/main" id="{2ED8CAB3-A9BC-4635-87EB-ABC847C987A1}"/>
              </a:ext>
            </a:extLst>
          </p:cNvPr>
          <p:cNvSpPr/>
          <p:nvPr/>
        </p:nvSpPr>
        <p:spPr>
          <a:xfrm>
            <a:off x="5360313" y="4013730"/>
            <a:ext cx="5288131" cy="285335"/>
          </a:xfrm>
          <a:prstGeom prst="rect">
            <a:avLst/>
          </a:prstGeom>
        </p:spPr>
        <p:txBody>
          <a:bodyPr wrap="square" lIns="0" tIns="0" rIns="0" bIns="0">
            <a:spAutoFit/>
          </a:bodyPr>
          <a:lstStyle/>
          <a:p>
            <a:pPr>
              <a:lnSpc>
                <a:spcPts val="1500"/>
              </a:lnSpc>
              <a:spcBef>
                <a:spcPts val="336"/>
              </a:spcBef>
            </a:pPr>
            <a:r>
              <a:rPr lang="zh-TW" altLang="en-US" sz="4800" dirty="0">
                <a:solidFill>
                  <a:schemeClr val="bg1"/>
                </a:solidFill>
                <a:latin typeface="Arimo" panose="020B0604020202020204" pitchFamily="34" charset="0"/>
                <a:ea typeface="Arimo" panose="020B0604020202020204" pitchFamily="34" charset="0"/>
                <a:cs typeface="Arimo" panose="020B0604020202020204" pitchFamily="34" charset="0"/>
              </a:rPr>
              <a:t>陳慶恩</a:t>
            </a:r>
            <a:endParaRPr lang="en-US" sz="4800"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sp>
        <p:nvSpPr>
          <p:cNvPr id="14" name="Rectangle 13">
            <a:extLst>
              <a:ext uri="{FF2B5EF4-FFF2-40B4-BE49-F238E27FC236}">
                <a16:creationId xmlns:a16="http://schemas.microsoft.com/office/drawing/2014/main" id="{536DAAAA-3F49-49C3-A8CD-2B91B6A5F006}"/>
              </a:ext>
            </a:extLst>
          </p:cNvPr>
          <p:cNvSpPr/>
          <p:nvPr/>
        </p:nvSpPr>
        <p:spPr>
          <a:xfrm>
            <a:off x="5360312" y="3362026"/>
            <a:ext cx="5288131" cy="214802"/>
          </a:xfrm>
          <a:prstGeom prst="rect">
            <a:avLst/>
          </a:prstGeom>
        </p:spPr>
        <p:txBody>
          <a:bodyPr wrap="square" lIns="0" tIns="0" rIns="0" bIns="0">
            <a:spAutoFit/>
          </a:bodyPr>
          <a:lstStyle/>
          <a:p>
            <a:pPr>
              <a:lnSpc>
                <a:spcPts val="1500"/>
              </a:lnSpc>
              <a:spcBef>
                <a:spcPts val="336"/>
              </a:spcBef>
            </a:pPr>
            <a:r>
              <a:rPr lang="zh-TW" altLang="en-US" sz="2400" dirty="0">
                <a:solidFill>
                  <a:schemeClr val="bg1"/>
                </a:solidFill>
                <a:latin typeface="Arimo" panose="020B0604020202020204" pitchFamily="34" charset="0"/>
                <a:ea typeface="Arimo" panose="020B0604020202020204" pitchFamily="34" charset="0"/>
                <a:cs typeface="Arimo" panose="020B0604020202020204" pitchFamily="34" charset="0"/>
              </a:rPr>
              <a:t>會長</a:t>
            </a:r>
            <a:endParaRPr lang="en-US" sz="2400"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98414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0249E7-586F-4218-9B3C-291D26EF58EA}"/>
              </a:ext>
            </a:extLst>
          </p:cNvPr>
          <p:cNvSpPr/>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erson smiling for the camera&#10;&#10;Description automatically generated">
            <a:extLst>
              <a:ext uri="{FF2B5EF4-FFF2-40B4-BE49-F238E27FC236}">
                <a16:creationId xmlns:a16="http://schemas.microsoft.com/office/drawing/2014/main" id="{37C7F858-E32A-4661-9F82-3AE123EE061C}"/>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9620" r="9620"/>
          <a:stretch>
            <a:fillRect/>
          </a:stretch>
        </p:blipFill>
        <p:spPr>
          <a:xfrm>
            <a:off x="7620179" y="995363"/>
            <a:ext cx="3736975" cy="5089525"/>
          </a:xfrm>
        </p:spPr>
      </p:pic>
      <p:sp>
        <p:nvSpPr>
          <p:cNvPr id="7" name="TextBox 6">
            <a:extLst>
              <a:ext uri="{FF2B5EF4-FFF2-40B4-BE49-F238E27FC236}">
                <a16:creationId xmlns:a16="http://schemas.microsoft.com/office/drawing/2014/main" id="{9CC2DFBB-6423-416B-B5CD-A2B9F47105E1}"/>
              </a:ext>
            </a:extLst>
          </p:cNvPr>
          <p:cNvSpPr txBox="1"/>
          <p:nvPr/>
        </p:nvSpPr>
        <p:spPr>
          <a:xfrm>
            <a:off x="832921" y="2893917"/>
            <a:ext cx="4687343" cy="779893"/>
          </a:xfrm>
          <a:prstGeom prst="rect">
            <a:avLst/>
          </a:prstGeom>
          <a:noFill/>
          <a:ln>
            <a:noFill/>
          </a:ln>
        </p:spPr>
        <p:txBody>
          <a:bodyPr wrap="square" lIns="0" tIns="0" rIns="0" bIns="0" rtlCol="0" anchor="ctr" anchorCtr="0">
            <a:spAutoFit/>
          </a:bodyPr>
          <a:lstStyle/>
          <a:p>
            <a:pPr>
              <a:lnSpc>
                <a:spcPts val="3000"/>
              </a:lnSpc>
            </a:pPr>
            <a:r>
              <a:rPr lang="en-US" sz="4000" b="1" dirty="0">
                <a:solidFill>
                  <a:schemeClr val="bg1"/>
                </a:solidFill>
                <a:latin typeface="Vollkorn Black" panose="00000A00000000000000" pitchFamily="2" charset="0"/>
                <a:ea typeface="Vollkorn Black" panose="00000A00000000000000" pitchFamily="2" charset="0"/>
                <a:cs typeface="Arimo" panose="020B0604020202020204" pitchFamily="34" charset="0"/>
              </a:rPr>
              <a:t>Senator</a:t>
            </a:r>
          </a:p>
          <a:p>
            <a:pPr>
              <a:lnSpc>
                <a:spcPts val="3000"/>
              </a:lnSpc>
            </a:pPr>
            <a:r>
              <a:rPr lang="en-US" sz="2800" b="1" dirty="0">
                <a:solidFill>
                  <a:schemeClr val="bg1"/>
                </a:solidFill>
                <a:latin typeface="Vollkorn Black" panose="00000A00000000000000" pitchFamily="2" charset="0"/>
                <a:ea typeface="Vollkorn Black" panose="00000A00000000000000" pitchFamily="2" charset="0"/>
                <a:cs typeface="Arimo" panose="020B0604020202020204" pitchFamily="34" charset="0"/>
              </a:rPr>
              <a:t> </a:t>
            </a:r>
          </a:p>
        </p:txBody>
      </p:sp>
      <p:sp>
        <p:nvSpPr>
          <p:cNvPr id="19" name="Rectangle 18">
            <a:extLst>
              <a:ext uri="{FF2B5EF4-FFF2-40B4-BE49-F238E27FC236}">
                <a16:creationId xmlns:a16="http://schemas.microsoft.com/office/drawing/2014/main" id="{1A7152F7-5B36-41FF-B9D0-94F1FABF9201}"/>
              </a:ext>
            </a:extLst>
          </p:cNvPr>
          <p:cNvSpPr/>
          <p:nvPr/>
        </p:nvSpPr>
        <p:spPr>
          <a:xfrm>
            <a:off x="824090" y="1586123"/>
            <a:ext cx="5937955" cy="202684"/>
          </a:xfrm>
          <a:prstGeom prst="rect">
            <a:avLst/>
          </a:prstGeom>
        </p:spPr>
        <p:txBody>
          <a:bodyPr wrap="square" lIns="0" tIns="0" rIns="0" bIns="0">
            <a:spAutoFit/>
          </a:bodyPr>
          <a:lstStyle/>
          <a:p>
            <a:pPr>
              <a:lnSpc>
                <a:spcPts val="1500"/>
              </a:lnSpc>
              <a:spcBef>
                <a:spcPts val="336"/>
              </a:spcBef>
            </a:pPr>
            <a:r>
              <a:rPr lang="en-US" sz="2000" dirty="0">
                <a:solidFill>
                  <a:schemeClr val="bg1"/>
                </a:solidFill>
                <a:latin typeface="Arimo" panose="020B0604020202020204" pitchFamily="34" charset="0"/>
                <a:ea typeface="Arimo" panose="020B0604020202020204" pitchFamily="34" charset="0"/>
                <a:cs typeface="Arimo" panose="020B0604020202020204" pitchFamily="34" charset="0"/>
              </a:rPr>
              <a:t>California State Senate representing the 29th District</a:t>
            </a:r>
          </a:p>
        </p:txBody>
      </p:sp>
      <p:sp>
        <p:nvSpPr>
          <p:cNvPr id="15" name="TextBox 14">
            <a:extLst>
              <a:ext uri="{FF2B5EF4-FFF2-40B4-BE49-F238E27FC236}">
                <a16:creationId xmlns:a16="http://schemas.microsoft.com/office/drawing/2014/main" id="{3A267900-3DC6-4B9B-90EF-F3AC8AE31434}"/>
              </a:ext>
            </a:extLst>
          </p:cNvPr>
          <p:cNvSpPr txBox="1"/>
          <p:nvPr/>
        </p:nvSpPr>
        <p:spPr>
          <a:xfrm>
            <a:off x="832922" y="3391193"/>
            <a:ext cx="6132322" cy="856068"/>
          </a:xfrm>
          <a:prstGeom prst="rect">
            <a:avLst/>
          </a:prstGeom>
          <a:noFill/>
          <a:ln>
            <a:noFill/>
          </a:ln>
        </p:spPr>
        <p:txBody>
          <a:bodyPr wrap="square" lIns="0" tIns="0" rIns="0" bIns="0" rtlCol="0" anchor="ctr" anchorCtr="0">
            <a:spAutoFit/>
          </a:bodyPr>
          <a:lstStyle/>
          <a:p>
            <a:pPr>
              <a:lnSpc>
                <a:spcPts val="3000"/>
              </a:lnSpc>
            </a:pPr>
            <a:endParaRPr lang="en-US" sz="4800" b="1" dirty="0">
              <a:solidFill>
                <a:schemeClr val="bg1"/>
              </a:solidFill>
              <a:latin typeface="Vollkorn Black" panose="00000A00000000000000" pitchFamily="2" charset="0"/>
              <a:ea typeface="Vollkorn Black" panose="00000A00000000000000" pitchFamily="2" charset="0"/>
              <a:cs typeface="Arimo" panose="020B0604020202020204" pitchFamily="34" charset="0"/>
            </a:endParaRPr>
          </a:p>
          <a:p>
            <a:pPr>
              <a:lnSpc>
                <a:spcPts val="3000"/>
              </a:lnSpc>
            </a:pPr>
            <a:r>
              <a:rPr lang="en-US" sz="4800" b="1" dirty="0">
                <a:solidFill>
                  <a:schemeClr val="bg1"/>
                </a:solidFill>
                <a:latin typeface="Vollkorn Black" panose="00000A00000000000000" pitchFamily="2" charset="0"/>
                <a:ea typeface="Vollkorn Black" panose="00000A00000000000000" pitchFamily="2" charset="0"/>
                <a:cs typeface="Arimo" panose="020B0604020202020204" pitchFamily="34" charset="0"/>
              </a:rPr>
              <a:t>Ling </a:t>
            </a:r>
            <a:r>
              <a:rPr lang="en-US" sz="4800" b="1" dirty="0" err="1">
                <a:solidFill>
                  <a:schemeClr val="bg1"/>
                </a:solidFill>
                <a:latin typeface="Vollkorn Black" panose="00000A00000000000000" pitchFamily="2" charset="0"/>
                <a:ea typeface="Vollkorn Black" panose="00000A00000000000000" pitchFamily="2" charset="0"/>
                <a:cs typeface="Arimo" panose="020B0604020202020204" pitchFamily="34" charset="0"/>
              </a:rPr>
              <a:t>Ling</a:t>
            </a:r>
            <a:r>
              <a:rPr lang="en-US" sz="4800" b="1" dirty="0">
                <a:solidFill>
                  <a:schemeClr val="bg1"/>
                </a:solidFill>
                <a:latin typeface="Vollkorn Black" panose="00000A00000000000000" pitchFamily="2" charset="0"/>
                <a:ea typeface="Vollkorn Black" panose="00000A00000000000000" pitchFamily="2" charset="0"/>
                <a:cs typeface="Arimo" panose="020B0604020202020204" pitchFamily="34" charset="0"/>
              </a:rPr>
              <a:t> Chang</a:t>
            </a:r>
          </a:p>
        </p:txBody>
      </p:sp>
    </p:spTree>
    <p:extLst>
      <p:ext uri="{BB962C8B-B14F-4D97-AF65-F5344CB8AC3E}">
        <p14:creationId xmlns:p14="http://schemas.microsoft.com/office/powerpoint/2010/main" val="392334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smiling for the camera&#10;&#10;Description automatically generated">
            <a:extLst>
              <a:ext uri="{FF2B5EF4-FFF2-40B4-BE49-F238E27FC236}">
                <a16:creationId xmlns:a16="http://schemas.microsoft.com/office/drawing/2014/main" id="{D5D271DD-CAEC-4670-9657-320D2EC0309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510" r="13510"/>
          <a:stretch>
            <a:fillRect/>
          </a:stretch>
        </p:blipFill>
        <p:spPr/>
      </p:pic>
      <p:sp>
        <p:nvSpPr>
          <p:cNvPr id="2" name="Rectangle 1">
            <a:extLst>
              <a:ext uri="{FF2B5EF4-FFF2-40B4-BE49-F238E27FC236}">
                <a16:creationId xmlns:a16="http://schemas.microsoft.com/office/drawing/2014/main" id="{94682D57-EF63-49B4-BF50-15805697CD66}"/>
              </a:ext>
            </a:extLst>
          </p:cNvPr>
          <p:cNvSpPr/>
          <p:nvPr/>
        </p:nvSpPr>
        <p:spPr>
          <a:xfrm>
            <a:off x="7443216" y="322008"/>
            <a:ext cx="3401568" cy="43403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mo" panose="020B0604020202020204" pitchFamily="34" charset="0"/>
              <a:ea typeface="Arimo" panose="020B0604020202020204" pitchFamily="34" charset="0"/>
              <a:cs typeface="Arimo" panose="020B0604020202020204" pitchFamily="34" charset="0"/>
            </a:endParaRPr>
          </a:p>
        </p:txBody>
      </p:sp>
      <p:sp>
        <p:nvSpPr>
          <p:cNvPr id="4" name="Rectangle 3">
            <a:extLst>
              <a:ext uri="{FF2B5EF4-FFF2-40B4-BE49-F238E27FC236}">
                <a16:creationId xmlns:a16="http://schemas.microsoft.com/office/drawing/2014/main" id="{DD5F2122-84F9-44C6-8F3E-159143FC8792}"/>
              </a:ext>
            </a:extLst>
          </p:cNvPr>
          <p:cNvSpPr/>
          <p:nvPr/>
        </p:nvSpPr>
        <p:spPr>
          <a:xfrm>
            <a:off x="7667415" y="1372063"/>
            <a:ext cx="2943811"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mo" panose="020B0604020202020204" pitchFamily="34" charset="0"/>
              <a:ea typeface="Arimo" panose="020B0604020202020204" pitchFamily="34" charset="0"/>
              <a:cs typeface="Arimo" panose="020B0604020202020204" pitchFamily="34" charset="0"/>
            </a:endParaRPr>
          </a:p>
        </p:txBody>
      </p:sp>
      <p:sp>
        <p:nvSpPr>
          <p:cNvPr id="5" name="TextBox 4">
            <a:extLst>
              <a:ext uri="{FF2B5EF4-FFF2-40B4-BE49-F238E27FC236}">
                <a16:creationId xmlns:a16="http://schemas.microsoft.com/office/drawing/2014/main" id="{7AC664DE-AE18-4174-932F-EC66C77399C3}"/>
              </a:ext>
            </a:extLst>
          </p:cNvPr>
          <p:cNvSpPr txBox="1"/>
          <p:nvPr/>
        </p:nvSpPr>
        <p:spPr>
          <a:xfrm>
            <a:off x="7736238" y="1523490"/>
            <a:ext cx="2878518" cy="3016210"/>
          </a:xfrm>
          <a:prstGeom prst="rect">
            <a:avLst/>
          </a:prstGeom>
          <a:noFill/>
        </p:spPr>
        <p:txBody>
          <a:bodyPr wrap="square" lIns="0" tIns="0" rIns="0" bIns="0" rtlCol="0">
            <a:spAutoFit/>
          </a:bodyPr>
          <a:lstStyle/>
          <a:p>
            <a:r>
              <a:rPr lang="en-US" sz="14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Jenny Tseng is an associate in the firm’s Finance Department and a member of the Real Estate Group. Her practice covers a wide range of real estate equity and debt transactions, including development, leasing, financing, and disposition of retail, commercial, industrial, and residential projects. She also has experience negotiating and drafting leases and property management agreements. Her clients include REITs and real estate development companies.</a:t>
            </a:r>
          </a:p>
        </p:txBody>
      </p:sp>
      <p:sp>
        <p:nvSpPr>
          <p:cNvPr id="8" name="TextBox 7">
            <a:extLst>
              <a:ext uri="{FF2B5EF4-FFF2-40B4-BE49-F238E27FC236}">
                <a16:creationId xmlns:a16="http://schemas.microsoft.com/office/drawing/2014/main" id="{12777005-1E0B-48E5-8812-5F5A2EC34111}"/>
              </a:ext>
            </a:extLst>
          </p:cNvPr>
          <p:cNvSpPr txBox="1"/>
          <p:nvPr/>
        </p:nvSpPr>
        <p:spPr>
          <a:xfrm>
            <a:off x="7772329" y="939047"/>
            <a:ext cx="2825679" cy="338554"/>
          </a:xfrm>
          <a:prstGeom prst="rect">
            <a:avLst/>
          </a:prstGeom>
          <a:noFill/>
        </p:spPr>
        <p:txBody>
          <a:bodyPr wrap="square" lIns="0" tIns="0" rIns="0" bIns="0">
            <a:spAutoFit/>
          </a:bodyPr>
          <a:lstStyle/>
          <a:p>
            <a:pPr>
              <a:defRPr/>
            </a:pPr>
            <a:r>
              <a:rPr lang="it-IT"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Associate, Palo Alto, +1 (650) 813-5789, JTseng@mofo.com</a:t>
            </a:r>
            <a:endPar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9" name="TextBox 8">
            <a:extLst>
              <a:ext uri="{FF2B5EF4-FFF2-40B4-BE49-F238E27FC236}">
                <a16:creationId xmlns:a16="http://schemas.microsoft.com/office/drawing/2014/main" id="{58888256-CA79-4DFA-B423-8562B633521E}"/>
              </a:ext>
            </a:extLst>
          </p:cNvPr>
          <p:cNvSpPr txBox="1"/>
          <p:nvPr/>
        </p:nvSpPr>
        <p:spPr>
          <a:xfrm>
            <a:off x="7736238" y="652761"/>
            <a:ext cx="2947340" cy="246221"/>
          </a:xfrm>
          <a:prstGeom prst="rect">
            <a:avLst/>
          </a:prstGeom>
          <a:noFill/>
        </p:spPr>
        <p:txBody>
          <a:bodyPr wrap="square" lIns="0" tIns="0" rIns="0" bIns="0">
            <a:spAutoFit/>
          </a:bodyPr>
          <a:lstStyle/>
          <a:p>
            <a:pPr defTabSz="914354" eaLnBrk="1" fontAlgn="auto" hangingPunct="1">
              <a:spcBef>
                <a:spcPts val="0"/>
              </a:spcBef>
              <a:spcAft>
                <a:spcPts val="0"/>
              </a:spcAft>
              <a:defRPr/>
            </a:pPr>
            <a:r>
              <a:rPr lang="en-US" sz="1600" b="1" dirty="0">
                <a:solidFill>
                  <a:schemeClr val="tx2">
                    <a:lumMod val="75000"/>
                    <a:lumOff val="25000"/>
                  </a:schemeClr>
                </a:solidFill>
                <a:latin typeface="Arimo" panose="020B0604020202020204" pitchFamily="34" charset="0"/>
                <a:ea typeface="Arimo" panose="020B0604020202020204" pitchFamily="34" charset="0"/>
                <a:cs typeface="Arimo" panose="020B0604020202020204" pitchFamily="34" charset="0"/>
              </a:rPr>
              <a:t>Jenny M. Tseng</a:t>
            </a:r>
          </a:p>
        </p:txBody>
      </p:sp>
      <p:sp>
        <p:nvSpPr>
          <p:cNvPr id="28" name="Rectangle 27">
            <a:extLst>
              <a:ext uri="{FF2B5EF4-FFF2-40B4-BE49-F238E27FC236}">
                <a16:creationId xmlns:a16="http://schemas.microsoft.com/office/drawing/2014/main" id="{116E3096-CC23-410E-97EA-53A951326C45}"/>
              </a:ext>
            </a:extLst>
          </p:cNvPr>
          <p:cNvSpPr/>
          <p:nvPr/>
        </p:nvSpPr>
        <p:spPr>
          <a:xfrm>
            <a:off x="7018972" y="4983741"/>
            <a:ext cx="4240695" cy="1327608"/>
          </a:xfrm>
          <a:prstGeom prst="rect">
            <a:avLst/>
          </a:prstGeom>
        </p:spPr>
        <p:txBody>
          <a:bodyPr wrap="square" lIns="0" tIns="0" rIns="0" bIns="0">
            <a:spAutoFit/>
          </a:bodyPr>
          <a:lstStyle/>
          <a:p>
            <a:pPr>
              <a:lnSpc>
                <a:spcPts val="1500"/>
              </a:lnSpc>
            </a:pPr>
            <a:r>
              <a:rPr lang="en-US" sz="1000" dirty="0">
                <a:solidFill>
                  <a:schemeClr val="bg1">
                    <a:lumMod val="50000"/>
                  </a:schemeClr>
                </a:solidFill>
                <a:latin typeface="Arimo" panose="020B0604020202020204" pitchFamily="34" charset="0"/>
                <a:ea typeface="Arimo" panose="020B0604020202020204" pitchFamily="34" charset="0"/>
                <a:cs typeface="Arimo" panose="020B0604020202020204" pitchFamily="34" charset="0"/>
              </a:rPr>
              <a:t>Ms. Tseng previously served on the board of the San Francisco Real Estate Exchange (</a:t>
            </a:r>
            <a:r>
              <a:rPr lang="en-US" sz="1000" dirty="0" err="1">
                <a:solidFill>
                  <a:schemeClr val="bg1">
                    <a:lumMod val="50000"/>
                  </a:schemeClr>
                </a:solidFill>
                <a:latin typeface="Arimo" panose="020B0604020202020204" pitchFamily="34" charset="0"/>
                <a:ea typeface="Arimo" panose="020B0604020202020204" pitchFamily="34" charset="0"/>
                <a:cs typeface="Arimo" panose="020B0604020202020204" pitchFamily="34" charset="0"/>
              </a:rPr>
              <a:t>SF|Rex</a:t>
            </a:r>
            <a:r>
              <a:rPr lang="en-US" sz="1000" dirty="0">
                <a:solidFill>
                  <a:schemeClr val="bg1">
                    <a:lumMod val="50000"/>
                  </a:schemeClr>
                </a:solidFill>
                <a:latin typeface="Arimo" panose="020B0604020202020204" pitchFamily="34" charset="0"/>
                <a:ea typeface="Arimo" panose="020B0604020202020204" pitchFamily="34" charset="0"/>
                <a:cs typeface="Arimo" panose="020B0604020202020204" pitchFamily="34" charset="0"/>
              </a:rPr>
              <a:t>) and the Korean American Bar Association of Northern California.</a:t>
            </a:r>
          </a:p>
          <a:p>
            <a:pPr>
              <a:lnSpc>
                <a:spcPts val="1500"/>
              </a:lnSpc>
            </a:pPr>
            <a:r>
              <a:rPr lang="en-US" sz="1000" dirty="0">
                <a:solidFill>
                  <a:schemeClr val="bg1">
                    <a:lumMod val="50000"/>
                  </a:schemeClr>
                </a:solidFill>
                <a:latin typeface="Arimo" panose="020B0604020202020204" pitchFamily="34" charset="0"/>
                <a:ea typeface="Arimo" panose="020B0604020202020204" pitchFamily="34" charset="0"/>
                <a:cs typeface="Arimo" panose="020B0604020202020204" pitchFamily="34" charset="0"/>
              </a:rPr>
              <a:t>Ms. Tseng earned her J.D. from the University of California, Hastings College of the Law, where she was articles editor of the Hastings Constitutional Law Quarterly. She graduated from the University of California, Irvine, with a B.A. in psychology and social behavior.</a:t>
            </a:r>
          </a:p>
        </p:txBody>
      </p:sp>
      <p:sp>
        <p:nvSpPr>
          <p:cNvPr id="22" name="TextBox 21">
            <a:extLst>
              <a:ext uri="{FF2B5EF4-FFF2-40B4-BE49-F238E27FC236}">
                <a16:creationId xmlns:a16="http://schemas.microsoft.com/office/drawing/2014/main" id="{0BAA209B-E67F-4BF4-B560-8BC76E379AEB}"/>
              </a:ext>
            </a:extLst>
          </p:cNvPr>
          <p:cNvSpPr txBox="1"/>
          <p:nvPr/>
        </p:nvSpPr>
        <p:spPr>
          <a:xfrm>
            <a:off x="771690" y="5765145"/>
            <a:ext cx="4537537" cy="395173"/>
          </a:xfrm>
          <a:prstGeom prst="rect">
            <a:avLst/>
          </a:prstGeom>
          <a:noFill/>
          <a:ln>
            <a:noFill/>
          </a:ln>
        </p:spPr>
        <p:txBody>
          <a:bodyPr wrap="square" lIns="0" tIns="0" rIns="0" bIns="0" rtlCol="0" anchor="ctr" anchorCtr="0">
            <a:spAutoFit/>
          </a:bodyPr>
          <a:lstStyle/>
          <a:p>
            <a:pPr algn="ctr">
              <a:lnSpc>
                <a:spcPts val="3000"/>
              </a:lnSpc>
            </a:pPr>
            <a:r>
              <a:rPr lang="en-US" sz="2800" b="1" dirty="0">
                <a:solidFill>
                  <a:schemeClr val="bg1"/>
                </a:solidFill>
                <a:effectLst>
                  <a:outerShdw blurRad="38100" dist="38100" dir="2700000" algn="tl">
                    <a:srgbClr val="000000">
                      <a:alpha val="43137"/>
                    </a:srgbClr>
                  </a:outerShdw>
                </a:effectLst>
                <a:latin typeface="Vollkorn Black" panose="00000A00000000000000" pitchFamily="2" charset="0"/>
                <a:ea typeface="Vollkorn Black" panose="00000A00000000000000" pitchFamily="2" charset="0"/>
                <a:cs typeface="Open Sans Extrabold" panose="020B0906030804020204" pitchFamily="34" charset="0"/>
              </a:rPr>
              <a:t>Jenny Tseng</a:t>
            </a:r>
          </a:p>
        </p:txBody>
      </p:sp>
    </p:spTree>
    <p:extLst>
      <p:ext uri="{BB962C8B-B14F-4D97-AF65-F5344CB8AC3E}">
        <p14:creationId xmlns:p14="http://schemas.microsoft.com/office/powerpoint/2010/main" val="354879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A person wearing a suit and tie smiling at the camera&#10;&#10;Description automatically generated">
            <a:extLst>
              <a:ext uri="{FF2B5EF4-FFF2-40B4-BE49-F238E27FC236}">
                <a16:creationId xmlns:a16="http://schemas.microsoft.com/office/drawing/2014/main" id="{8183A1F8-874B-43B5-8DDC-EF96A076DA6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504" b="2504"/>
          <a:stretch>
            <a:fillRect/>
          </a:stretch>
        </p:blipFill>
        <p:spPr>
          <a:xfrm>
            <a:off x="-14288" y="0"/>
            <a:ext cx="5322888" cy="6858000"/>
          </a:xfrm>
        </p:spPr>
      </p:pic>
      <p:sp>
        <p:nvSpPr>
          <p:cNvPr id="22" name="TextBox 21">
            <a:extLst>
              <a:ext uri="{FF2B5EF4-FFF2-40B4-BE49-F238E27FC236}">
                <a16:creationId xmlns:a16="http://schemas.microsoft.com/office/drawing/2014/main" id="{0BAA209B-E67F-4BF4-B560-8BC76E379AEB}"/>
              </a:ext>
            </a:extLst>
          </p:cNvPr>
          <p:cNvSpPr txBox="1"/>
          <p:nvPr/>
        </p:nvSpPr>
        <p:spPr>
          <a:xfrm>
            <a:off x="519289" y="5765145"/>
            <a:ext cx="4210756" cy="395173"/>
          </a:xfrm>
          <a:prstGeom prst="rect">
            <a:avLst/>
          </a:prstGeom>
          <a:noFill/>
          <a:ln>
            <a:noFill/>
          </a:ln>
        </p:spPr>
        <p:txBody>
          <a:bodyPr wrap="square" lIns="0" tIns="0" rIns="0" bIns="0" rtlCol="0" anchor="ctr" anchorCtr="0">
            <a:spAutoFit/>
          </a:bodyPr>
          <a:lstStyle/>
          <a:p>
            <a:pPr algn="ctr">
              <a:lnSpc>
                <a:spcPts val="3000"/>
              </a:lnSpc>
            </a:pPr>
            <a:r>
              <a:rPr lang="en-US" sz="2800" b="1" dirty="0">
                <a:solidFill>
                  <a:schemeClr val="bg1"/>
                </a:solidFill>
                <a:effectLst>
                  <a:outerShdw blurRad="38100" dist="38100" dir="2700000" algn="tl">
                    <a:srgbClr val="000000">
                      <a:alpha val="43137"/>
                    </a:srgbClr>
                  </a:outerShdw>
                </a:effectLst>
                <a:latin typeface="Vollkorn Black" panose="00000A00000000000000" pitchFamily="2" charset="0"/>
                <a:ea typeface="Vollkorn Black" panose="00000A00000000000000" pitchFamily="2" charset="0"/>
                <a:cs typeface="Open Sans Extrabold" panose="020B0906030804020204" pitchFamily="34" charset="0"/>
              </a:rPr>
              <a:t>Johnson Chien</a:t>
            </a:r>
          </a:p>
        </p:txBody>
      </p:sp>
      <p:sp>
        <p:nvSpPr>
          <p:cNvPr id="23" name="Rectangle 22">
            <a:extLst>
              <a:ext uri="{FF2B5EF4-FFF2-40B4-BE49-F238E27FC236}">
                <a16:creationId xmlns:a16="http://schemas.microsoft.com/office/drawing/2014/main" id="{5B4B70DA-780D-435B-AD6E-25FBD89934D2}"/>
              </a:ext>
            </a:extLst>
          </p:cNvPr>
          <p:cNvSpPr/>
          <p:nvPr/>
        </p:nvSpPr>
        <p:spPr>
          <a:xfrm>
            <a:off x="7172280" y="322007"/>
            <a:ext cx="3401568" cy="61691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mo" panose="020B0604020202020204" pitchFamily="34" charset="0"/>
              <a:ea typeface="Arimo" panose="020B0604020202020204" pitchFamily="34" charset="0"/>
              <a:cs typeface="Arimo" panose="020B0604020202020204" pitchFamily="34" charset="0"/>
            </a:endParaRPr>
          </a:p>
        </p:txBody>
      </p:sp>
      <p:sp>
        <p:nvSpPr>
          <p:cNvPr id="24" name="Rectangle 23">
            <a:extLst>
              <a:ext uri="{FF2B5EF4-FFF2-40B4-BE49-F238E27FC236}">
                <a16:creationId xmlns:a16="http://schemas.microsoft.com/office/drawing/2014/main" id="{72F82645-8918-4EF1-BB07-DBE2CB89F5D1}"/>
              </a:ext>
            </a:extLst>
          </p:cNvPr>
          <p:cNvSpPr/>
          <p:nvPr/>
        </p:nvSpPr>
        <p:spPr>
          <a:xfrm>
            <a:off x="7396479" y="1880059"/>
            <a:ext cx="2943811"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mo" panose="020B0604020202020204" pitchFamily="34" charset="0"/>
              <a:ea typeface="Arimo" panose="020B0604020202020204" pitchFamily="34" charset="0"/>
              <a:cs typeface="Arimo" panose="020B0604020202020204" pitchFamily="34" charset="0"/>
            </a:endParaRPr>
          </a:p>
        </p:txBody>
      </p:sp>
      <p:sp>
        <p:nvSpPr>
          <p:cNvPr id="26" name="TextBox 25">
            <a:extLst>
              <a:ext uri="{FF2B5EF4-FFF2-40B4-BE49-F238E27FC236}">
                <a16:creationId xmlns:a16="http://schemas.microsoft.com/office/drawing/2014/main" id="{44BB7F6C-5292-4C77-B81E-BCBB59D8721F}"/>
              </a:ext>
            </a:extLst>
          </p:cNvPr>
          <p:cNvSpPr txBox="1"/>
          <p:nvPr/>
        </p:nvSpPr>
        <p:spPr>
          <a:xfrm>
            <a:off x="7465302" y="1997624"/>
            <a:ext cx="2878518" cy="4093428"/>
          </a:xfrm>
          <a:prstGeom prst="rect">
            <a:avLst/>
          </a:prstGeom>
          <a:noFill/>
        </p:spPr>
        <p:txBody>
          <a:bodyPr wrap="square" lIns="0" tIns="0" rIns="0" bIns="0" rtlCol="0">
            <a:spAutoFit/>
          </a:bodyPr>
          <a:lstStyle/>
          <a:p>
            <a:r>
              <a:rPr lang="en-US" sz="14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Johnson Chien, CCIM, is a Director in the City of Industry office of Newmark Knight Frank (NKF).  Prior to joining NKF, Johnson was a Senior Valuation Specialist at Colliers International Valuation &amp; Advisory Services.  Before Colliers International Valuation &amp; Advisory Services, Johnson was one of the elite commercial real estate Senior Consultants at Deloitte Financial Advisory Services, LLP. Before Deloitte Financial Advisory Services, LLP, Johnson served as a Senior Associate at Duff &amp; Phelps, LLC’s commercial real estate group where he sourced multi-million dollars of consulting fee leads during the financial crisis of 2007-2008.</a:t>
            </a:r>
          </a:p>
        </p:txBody>
      </p:sp>
      <p:sp>
        <p:nvSpPr>
          <p:cNvPr id="27" name="TextBox 26">
            <a:extLst>
              <a:ext uri="{FF2B5EF4-FFF2-40B4-BE49-F238E27FC236}">
                <a16:creationId xmlns:a16="http://schemas.microsoft.com/office/drawing/2014/main" id="{AC43262B-2CAE-44B0-9843-CC61F256F1ED}"/>
              </a:ext>
            </a:extLst>
          </p:cNvPr>
          <p:cNvSpPr txBox="1"/>
          <p:nvPr/>
        </p:nvSpPr>
        <p:spPr>
          <a:xfrm>
            <a:off x="7501393" y="939047"/>
            <a:ext cx="2825679" cy="1015663"/>
          </a:xfrm>
          <a:prstGeom prst="rect">
            <a:avLst/>
          </a:prstGeom>
          <a:noFill/>
        </p:spPr>
        <p:txBody>
          <a:bodyPr wrap="square" lIns="0" tIns="0" rIns="0" bIns="0">
            <a:spAutoFit/>
          </a:bodyPr>
          <a:lstStyle/>
          <a:p>
            <a:pPr>
              <a:defRPr/>
            </a:pPr>
            <a:r>
              <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Director at Newmark Knight Frank</a:t>
            </a:r>
          </a:p>
          <a:p>
            <a:pPr>
              <a:defRPr/>
            </a:pPr>
            <a:r>
              <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13191 Crossroads Parkway North, Suite 555</a:t>
            </a:r>
          </a:p>
          <a:p>
            <a:pPr>
              <a:defRPr/>
            </a:pPr>
            <a:r>
              <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City of Industry, CA 91746</a:t>
            </a:r>
          </a:p>
          <a:p>
            <a:pPr>
              <a:defRPr/>
            </a:pPr>
            <a:r>
              <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JChien@ngkf.com</a:t>
            </a:r>
          </a:p>
          <a:p>
            <a:pPr>
              <a:defRPr/>
            </a:pPr>
            <a:r>
              <a:rPr lang="en-US" sz="1100" dirty="0" err="1">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CalDRELicense</a:t>
            </a:r>
            <a:r>
              <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 01121758</a:t>
            </a:r>
          </a:p>
          <a:p>
            <a:pPr>
              <a:defRPr/>
            </a:pPr>
            <a:endPar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29" name="TextBox 28">
            <a:extLst>
              <a:ext uri="{FF2B5EF4-FFF2-40B4-BE49-F238E27FC236}">
                <a16:creationId xmlns:a16="http://schemas.microsoft.com/office/drawing/2014/main" id="{C1D61D04-3BFB-4211-830B-6AA3546DDFDB}"/>
              </a:ext>
            </a:extLst>
          </p:cNvPr>
          <p:cNvSpPr txBox="1"/>
          <p:nvPr/>
        </p:nvSpPr>
        <p:spPr>
          <a:xfrm>
            <a:off x="7465302" y="652761"/>
            <a:ext cx="2947340" cy="246221"/>
          </a:xfrm>
          <a:prstGeom prst="rect">
            <a:avLst/>
          </a:prstGeom>
          <a:noFill/>
        </p:spPr>
        <p:txBody>
          <a:bodyPr wrap="square" lIns="0" tIns="0" rIns="0" bIns="0">
            <a:spAutoFit/>
          </a:bodyPr>
          <a:lstStyle/>
          <a:p>
            <a:pPr>
              <a:defRPr/>
            </a:pPr>
            <a:r>
              <a:rPr lang="en-US" sz="1600" b="1" dirty="0">
                <a:solidFill>
                  <a:schemeClr val="tx2">
                    <a:lumMod val="75000"/>
                    <a:lumOff val="25000"/>
                  </a:schemeClr>
                </a:solidFill>
                <a:latin typeface="Arimo" panose="020B0604020202020204" pitchFamily="34" charset="0"/>
                <a:ea typeface="Arimo" panose="020B0604020202020204" pitchFamily="34" charset="0"/>
                <a:cs typeface="Arimo" panose="020B0604020202020204" pitchFamily="34" charset="0"/>
              </a:rPr>
              <a:t>Johnson Chien </a:t>
            </a:r>
            <a:r>
              <a:rPr lang="zh-TW" altLang="en-US" sz="1600" b="1" dirty="0">
                <a:solidFill>
                  <a:schemeClr val="tx2">
                    <a:lumMod val="75000"/>
                    <a:lumOff val="25000"/>
                  </a:schemeClr>
                </a:solidFill>
                <a:latin typeface="Arimo" panose="020B0604020202020204" pitchFamily="34" charset="0"/>
                <a:ea typeface="Arimo" panose="020B0604020202020204" pitchFamily="34" charset="0"/>
                <a:cs typeface="Arimo" panose="020B0604020202020204" pitchFamily="34" charset="0"/>
              </a:rPr>
              <a:t>簡志誠</a:t>
            </a:r>
            <a:endParaRPr lang="en-US" sz="1600" b="1" dirty="0">
              <a:solidFill>
                <a:schemeClr val="tx2">
                  <a:lumMod val="75000"/>
                  <a:lumOff val="25000"/>
                </a:schemeClr>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270637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wearing a suit and tie&#10;&#10;Description automatically generated">
            <a:extLst>
              <a:ext uri="{FF2B5EF4-FFF2-40B4-BE49-F238E27FC236}">
                <a16:creationId xmlns:a16="http://schemas.microsoft.com/office/drawing/2014/main" id="{A6144958-16DA-4916-A6A1-6F14AB85029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43" b="1243"/>
          <a:stretch>
            <a:fillRect/>
          </a:stretch>
        </p:blipFill>
        <p:spPr>
          <a:xfrm>
            <a:off x="-14288" y="0"/>
            <a:ext cx="4879976" cy="6858000"/>
          </a:xfrm>
        </p:spPr>
      </p:pic>
      <p:sp>
        <p:nvSpPr>
          <p:cNvPr id="22" name="TextBox 21">
            <a:extLst>
              <a:ext uri="{FF2B5EF4-FFF2-40B4-BE49-F238E27FC236}">
                <a16:creationId xmlns:a16="http://schemas.microsoft.com/office/drawing/2014/main" id="{0BAA209B-E67F-4BF4-B560-8BC76E379AEB}"/>
              </a:ext>
            </a:extLst>
          </p:cNvPr>
          <p:cNvSpPr txBox="1"/>
          <p:nvPr/>
        </p:nvSpPr>
        <p:spPr>
          <a:xfrm>
            <a:off x="304800" y="5765145"/>
            <a:ext cx="4380089" cy="395173"/>
          </a:xfrm>
          <a:prstGeom prst="rect">
            <a:avLst/>
          </a:prstGeom>
          <a:noFill/>
          <a:ln>
            <a:noFill/>
          </a:ln>
        </p:spPr>
        <p:txBody>
          <a:bodyPr wrap="square" lIns="0" tIns="0" rIns="0" bIns="0" rtlCol="0" anchor="ctr" anchorCtr="0">
            <a:spAutoFit/>
          </a:bodyPr>
          <a:lstStyle/>
          <a:p>
            <a:pPr algn="ctr">
              <a:lnSpc>
                <a:spcPts val="3000"/>
              </a:lnSpc>
            </a:pPr>
            <a:r>
              <a:rPr lang="en-US" sz="2800" b="1" dirty="0">
                <a:solidFill>
                  <a:schemeClr val="bg1"/>
                </a:solidFill>
                <a:effectLst>
                  <a:outerShdw blurRad="38100" dist="38100" dir="2700000" algn="tl">
                    <a:srgbClr val="000000">
                      <a:alpha val="43137"/>
                    </a:srgbClr>
                  </a:outerShdw>
                </a:effectLst>
                <a:latin typeface="Vollkorn Black" panose="00000A00000000000000" pitchFamily="2" charset="0"/>
                <a:ea typeface="Vollkorn Black" panose="00000A00000000000000" pitchFamily="2" charset="0"/>
                <a:cs typeface="Open Sans Extrabold" panose="020B0906030804020204" pitchFamily="34" charset="0"/>
              </a:rPr>
              <a:t>Brian Gordon</a:t>
            </a:r>
          </a:p>
        </p:txBody>
      </p:sp>
      <p:sp>
        <p:nvSpPr>
          <p:cNvPr id="23" name="Rectangle 22">
            <a:extLst>
              <a:ext uri="{FF2B5EF4-FFF2-40B4-BE49-F238E27FC236}">
                <a16:creationId xmlns:a16="http://schemas.microsoft.com/office/drawing/2014/main" id="{5B4B70DA-780D-435B-AD6E-25FBD89934D2}"/>
              </a:ext>
            </a:extLst>
          </p:cNvPr>
          <p:cNvSpPr/>
          <p:nvPr/>
        </p:nvSpPr>
        <p:spPr>
          <a:xfrm>
            <a:off x="6773331" y="322008"/>
            <a:ext cx="3856962" cy="60900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mo" panose="020B0604020202020204" pitchFamily="34" charset="0"/>
              <a:ea typeface="Arimo" panose="020B0604020202020204" pitchFamily="34" charset="0"/>
              <a:cs typeface="Arimo" panose="020B0604020202020204" pitchFamily="34" charset="0"/>
            </a:endParaRPr>
          </a:p>
        </p:txBody>
      </p:sp>
      <p:sp>
        <p:nvSpPr>
          <p:cNvPr id="24" name="Rectangle 23">
            <a:extLst>
              <a:ext uri="{FF2B5EF4-FFF2-40B4-BE49-F238E27FC236}">
                <a16:creationId xmlns:a16="http://schemas.microsoft.com/office/drawing/2014/main" id="{72F82645-8918-4EF1-BB07-DBE2CB89F5D1}"/>
              </a:ext>
            </a:extLst>
          </p:cNvPr>
          <p:cNvSpPr/>
          <p:nvPr/>
        </p:nvSpPr>
        <p:spPr>
          <a:xfrm>
            <a:off x="7006789" y="1812327"/>
            <a:ext cx="3390045"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mo" panose="020B0604020202020204" pitchFamily="34" charset="0"/>
              <a:ea typeface="Arimo" panose="020B0604020202020204" pitchFamily="34" charset="0"/>
              <a:cs typeface="Arimo" panose="020B0604020202020204" pitchFamily="34" charset="0"/>
            </a:endParaRPr>
          </a:p>
        </p:txBody>
      </p:sp>
      <p:sp>
        <p:nvSpPr>
          <p:cNvPr id="26" name="TextBox 25">
            <a:extLst>
              <a:ext uri="{FF2B5EF4-FFF2-40B4-BE49-F238E27FC236}">
                <a16:creationId xmlns:a16="http://schemas.microsoft.com/office/drawing/2014/main" id="{44BB7F6C-5292-4C77-B81E-BCBB59D8721F}"/>
              </a:ext>
            </a:extLst>
          </p:cNvPr>
          <p:cNvSpPr txBox="1"/>
          <p:nvPr/>
        </p:nvSpPr>
        <p:spPr>
          <a:xfrm>
            <a:off x="7055556" y="1952472"/>
            <a:ext cx="3344709" cy="4308872"/>
          </a:xfrm>
          <a:prstGeom prst="rect">
            <a:avLst/>
          </a:prstGeom>
          <a:noFill/>
        </p:spPr>
        <p:txBody>
          <a:bodyPr wrap="square" lIns="0" tIns="0" rIns="0" bIns="0" rtlCol="0">
            <a:spAutoFit/>
          </a:bodyPr>
          <a:lstStyle/>
          <a:p>
            <a:r>
              <a:rPr lang="en-US" sz="14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Brian Gordon has a passion for real estate that steams from early childhood.  After college, Brian worked for a few successful real estate investment firms then ultimately co-founded Lotus Property Services, Inc. in 2006.  Lotus Property Services, Inc. is a property management firm providing comprehensive multifamily management services, asset management and investment planning.  Lotus has now grown to manage over 2,500+ multifamily residential units and over 1 billion dollars of investment real estate.   Lotus proudly employs a team of hard-working professionals who manage investments with passion and determination.   Brian is a certified Commercial Real Estate Investment Advisor who enjoys working with clients to achieve there their investing goals.</a:t>
            </a:r>
          </a:p>
        </p:txBody>
      </p:sp>
      <p:sp>
        <p:nvSpPr>
          <p:cNvPr id="27" name="TextBox 26">
            <a:extLst>
              <a:ext uri="{FF2B5EF4-FFF2-40B4-BE49-F238E27FC236}">
                <a16:creationId xmlns:a16="http://schemas.microsoft.com/office/drawing/2014/main" id="{AC43262B-2CAE-44B0-9843-CC61F256F1ED}"/>
              </a:ext>
            </a:extLst>
          </p:cNvPr>
          <p:cNvSpPr txBox="1"/>
          <p:nvPr/>
        </p:nvSpPr>
        <p:spPr>
          <a:xfrm>
            <a:off x="7074979" y="1026051"/>
            <a:ext cx="3271518" cy="677108"/>
          </a:xfrm>
          <a:prstGeom prst="rect">
            <a:avLst/>
          </a:prstGeom>
          <a:noFill/>
        </p:spPr>
        <p:txBody>
          <a:bodyPr wrap="square" lIns="0" tIns="0" rIns="0" bIns="0">
            <a:spAutoFit/>
          </a:bodyPr>
          <a:lstStyle/>
          <a:p>
            <a:pPr>
              <a:defRPr/>
            </a:pPr>
            <a:r>
              <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Owner at Lotus Property Services, Inc.</a:t>
            </a:r>
          </a:p>
          <a:p>
            <a:pPr>
              <a:defRPr/>
            </a:pPr>
            <a:r>
              <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4157 East Live Oak Ave.</a:t>
            </a:r>
          </a:p>
          <a:p>
            <a:pPr>
              <a:defRPr/>
            </a:pPr>
            <a:r>
              <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Arcadia, CA 91006</a:t>
            </a:r>
          </a:p>
          <a:p>
            <a:pPr>
              <a:defRPr/>
            </a:pPr>
            <a:r>
              <a:rPr lang="en-US" sz="1100" dirty="0" err="1">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CalDRELic</a:t>
            </a:r>
            <a:r>
              <a:rPr lang="en-US" sz="1100" dirty="0">
                <a:solidFill>
                  <a:schemeClr val="tx2">
                    <a:lumMod val="65000"/>
                    <a:lumOff val="35000"/>
                  </a:schemeClr>
                </a:solidFill>
                <a:latin typeface="Arimo" panose="020B0604020202020204" pitchFamily="34" charset="0"/>
                <a:ea typeface="Arimo" panose="020B0604020202020204" pitchFamily="34" charset="0"/>
                <a:cs typeface="Arimo" panose="020B0604020202020204" pitchFamily="34" charset="0"/>
              </a:rPr>
              <a:t>. #01302670</a:t>
            </a:r>
          </a:p>
        </p:txBody>
      </p:sp>
      <p:sp>
        <p:nvSpPr>
          <p:cNvPr id="29" name="TextBox 28">
            <a:extLst>
              <a:ext uri="{FF2B5EF4-FFF2-40B4-BE49-F238E27FC236}">
                <a16:creationId xmlns:a16="http://schemas.microsoft.com/office/drawing/2014/main" id="{C1D61D04-3BFB-4211-830B-6AA3546DDFDB}"/>
              </a:ext>
            </a:extLst>
          </p:cNvPr>
          <p:cNvSpPr txBox="1"/>
          <p:nvPr/>
        </p:nvSpPr>
        <p:spPr>
          <a:xfrm>
            <a:off x="7074979" y="686628"/>
            <a:ext cx="3394108" cy="246221"/>
          </a:xfrm>
          <a:prstGeom prst="rect">
            <a:avLst/>
          </a:prstGeom>
          <a:noFill/>
        </p:spPr>
        <p:txBody>
          <a:bodyPr wrap="square" lIns="0" tIns="0" rIns="0" bIns="0">
            <a:spAutoFit/>
          </a:bodyPr>
          <a:lstStyle/>
          <a:p>
            <a:pPr>
              <a:defRPr/>
            </a:pPr>
            <a:r>
              <a:rPr lang="en-US" sz="1600" b="1" dirty="0">
                <a:solidFill>
                  <a:schemeClr val="tx2">
                    <a:lumMod val="75000"/>
                    <a:lumOff val="25000"/>
                  </a:schemeClr>
                </a:solidFill>
                <a:latin typeface="Arimo" panose="020B0604020202020204" pitchFamily="34" charset="0"/>
                <a:ea typeface="Arimo" panose="020B0604020202020204" pitchFamily="34" charset="0"/>
                <a:cs typeface="Arimo" panose="020B0604020202020204" pitchFamily="34" charset="0"/>
              </a:rPr>
              <a:t>Brian D. Gordon</a:t>
            </a:r>
          </a:p>
        </p:txBody>
      </p:sp>
    </p:spTree>
    <p:extLst>
      <p:ext uri="{BB962C8B-B14F-4D97-AF65-F5344CB8AC3E}">
        <p14:creationId xmlns:p14="http://schemas.microsoft.com/office/powerpoint/2010/main" val="115428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9C37B74-9EAF-7441-B635-8820479A09B1}"/>
              </a:ext>
            </a:extLst>
          </p:cNvPr>
          <p:cNvSpPr>
            <a:spLocks noGrp="1"/>
          </p:cNvSpPr>
          <p:nvPr>
            <p:ph type="pic" sz="quarter" idx="10"/>
          </p:nvPr>
        </p:nvSpPr>
        <p:spPr/>
      </p:sp>
      <p:sp>
        <p:nvSpPr>
          <p:cNvPr id="5" name="Freeform: Shape 4">
            <a:extLst>
              <a:ext uri="{FF2B5EF4-FFF2-40B4-BE49-F238E27FC236}">
                <a16:creationId xmlns:a16="http://schemas.microsoft.com/office/drawing/2014/main" id="{9ADF1225-EC0C-4A22-9E4A-133892D414FA}"/>
              </a:ext>
            </a:extLst>
          </p:cNvPr>
          <p:cNvSpPr/>
          <p:nvPr/>
        </p:nvSpPr>
        <p:spPr>
          <a:xfrm>
            <a:off x="0" y="0"/>
            <a:ext cx="12192000" cy="6858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2">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0940619-9E2B-455D-9D2E-D19FBD0CF79D}"/>
              </a:ext>
            </a:extLst>
          </p:cNvPr>
          <p:cNvSpPr txBox="1"/>
          <p:nvPr/>
        </p:nvSpPr>
        <p:spPr>
          <a:xfrm>
            <a:off x="0" y="6145638"/>
            <a:ext cx="12192000" cy="153888"/>
          </a:xfrm>
          <a:prstGeom prst="rect">
            <a:avLst/>
          </a:prstGeom>
          <a:noFill/>
        </p:spPr>
        <p:txBody>
          <a:bodyPr wrap="square" lIns="0" tIns="0" rIns="0" bIns="0" rtlCol="0">
            <a:spAutoFit/>
          </a:bodyPr>
          <a:lstStyle/>
          <a:p>
            <a:pPr algn="ctr"/>
            <a:r>
              <a:rPr lang="en-US" sz="1000" spc="600" dirty="0">
                <a:solidFill>
                  <a:schemeClr val="bg1"/>
                </a:solidFill>
                <a:latin typeface="Arimo" panose="020B0604020202020204" pitchFamily="34" charset="0"/>
                <a:ea typeface="Arimo" panose="020B0604020202020204" pitchFamily="34" charset="0"/>
                <a:cs typeface="Arimo" panose="020B0604020202020204" pitchFamily="34" charset="0"/>
              </a:rPr>
              <a:t>WWW.</a:t>
            </a:r>
            <a:r>
              <a:rPr lang="en-US" altLang="zh-TW" sz="1000" spc="600" dirty="0">
                <a:solidFill>
                  <a:schemeClr val="bg1"/>
                </a:solidFill>
                <a:latin typeface="Arimo" panose="020B0604020202020204" pitchFamily="34" charset="0"/>
                <a:ea typeface="Arimo" panose="020B0604020202020204" pitchFamily="34" charset="0"/>
                <a:cs typeface="Arimo" panose="020B0604020202020204" pitchFamily="34" charset="0"/>
              </a:rPr>
              <a:t>TACCLA.ORG</a:t>
            </a:r>
            <a:endParaRPr lang="en-US" sz="1000" spc="600"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sp>
        <p:nvSpPr>
          <p:cNvPr id="7" name="TextBox 6">
            <a:extLst>
              <a:ext uri="{FF2B5EF4-FFF2-40B4-BE49-F238E27FC236}">
                <a16:creationId xmlns:a16="http://schemas.microsoft.com/office/drawing/2014/main" id="{A532E01A-817B-4FA5-B75D-E8B55886DFB5}"/>
              </a:ext>
            </a:extLst>
          </p:cNvPr>
          <p:cNvSpPr txBox="1"/>
          <p:nvPr/>
        </p:nvSpPr>
        <p:spPr>
          <a:xfrm>
            <a:off x="0" y="2085843"/>
            <a:ext cx="12192000" cy="861774"/>
          </a:xfrm>
          <a:prstGeom prst="rect">
            <a:avLst/>
          </a:prstGeom>
          <a:noFill/>
        </p:spPr>
        <p:txBody>
          <a:bodyPr wrap="square" lIns="0" tIns="0" rIns="0" bIns="0" rtlCol="0">
            <a:spAutoFit/>
          </a:bodyPr>
          <a:lstStyle/>
          <a:p>
            <a:pPr algn="ctr"/>
            <a:r>
              <a:rPr lang="en-US" altLang="zh-TW" sz="2800" b="1" dirty="0">
                <a:solidFill>
                  <a:schemeClr val="bg1"/>
                </a:solidFill>
                <a:latin typeface="Lora" panose="02000503000000020004" pitchFamily="2" charset="0"/>
                <a:ea typeface="Lato" charset="0"/>
                <a:cs typeface="Lato" charset="0"/>
              </a:rPr>
              <a:t>Taiwanese-American Chamber of Commerce</a:t>
            </a:r>
          </a:p>
          <a:p>
            <a:pPr algn="ctr"/>
            <a:r>
              <a:rPr lang="en-US" altLang="zh-TW" sz="2800" b="1" dirty="0">
                <a:solidFill>
                  <a:schemeClr val="bg1"/>
                </a:solidFill>
                <a:latin typeface="Lora" panose="02000503000000020004" pitchFamily="2" charset="0"/>
                <a:ea typeface="Lato" charset="0"/>
                <a:cs typeface="Lato" charset="0"/>
              </a:rPr>
              <a:t>of Greater Los Angeles</a:t>
            </a:r>
            <a:endParaRPr lang="en-US" sz="2800" b="1" dirty="0">
              <a:solidFill>
                <a:schemeClr val="bg1"/>
              </a:solidFill>
              <a:latin typeface="Lora" panose="02000503000000020004" pitchFamily="2" charset="0"/>
              <a:ea typeface="Lato" charset="0"/>
              <a:cs typeface="Lato" charset="0"/>
            </a:endParaRPr>
          </a:p>
        </p:txBody>
      </p:sp>
      <p:sp>
        <p:nvSpPr>
          <p:cNvPr id="8" name="Text Placeholder 7">
            <a:extLst>
              <a:ext uri="{FF2B5EF4-FFF2-40B4-BE49-F238E27FC236}">
                <a16:creationId xmlns:a16="http://schemas.microsoft.com/office/drawing/2014/main" id="{FD70FF5E-77DC-4177-9222-1CFD6995134F}"/>
              </a:ext>
            </a:extLst>
          </p:cNvPr>
          <p:cNvSpPr txBox="1">
            <a:spLocks/>
          </p:cNvSpPr>
          <p:nvPr/>
        </p:nvSpPr>
        <p:spPr>
          <a:xfrm>
            <a:off x="395926" y="4171685"/>
            <a:ext cx="11444140" cy="861774"/>
          </a:xfrm>
          <a:prstGeom prst="rect">
            <a:avLst/>
          </a:prstGeom>
          <a:noFill/>
        </p:spPr>
        <p:txBody>
          <a:bodyPr vert="horz" lIns="0" tIns="0" rIns="0" bIns="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6000" b="1" dirty="0">
                <a:solidFill>
                  <a:schemeClr val="tx1"/>
                </a:solidFill>
                <a:effectLst>
                  <a:outerShdw blurRad="38100" dist="38100" dir="2700000" algn="tl">
                    <a:srgbClr val="000000">
                      <a:alpha val="43137"/>
                    </a:srgbClr>
                  </a:outerShdw>
                </a:effectLst>
                <a:latin typeface="Arimo" panose="020B0604020202020204" pitchFamily="34" charset="0"/>
                <a:ea typeface="Arimo" panose="020B0604020202020204" pitchFamily="34" charset="0"/>
                <a:cs typeface="Arimo" panose="020B0604020202020204" pitchFamily="34" charset="0"/>
              </a:rPr>
              <a:t>Q &amp; A</a:t>
            </a:r>
            <a:endParaRPr lang="en-US" sz="6000" b="1" dirty="0">
              <a:solidFill>
                <a:schemeClr val="tx1"/>
              </a:solidFill>
              <a:effectLst>
                <a:outerShdw blurRad="38100" dist="38100" dir="2700000" algn="tl">
                  <a:srgbClr val="000000">
                    <a:alpha val="43137"/>
                  </a:srgbClr>
                </a:outerShdw>
              </a:effectLst>
              <a:latin typeface="Arimo" panose="020B0604020202020204" pitchFamily="34" charset="0"/>
              <a:ea typeface="Arimo" panose="020B0604020202020204" pitchFamily="34" charset="0"/>
              <a:cs typeface="Arimo" panose="020B0604020202020204" pitchFamily="34" charset="0"/>
            </a:endParaRPr>
          </a:p>
        </p:txBody>
      </p:sp>
      <p:pic>
        <p:nvPicPr>
          <p:cNvPr id="13" name="Picture 12" descr="A close up of a sign&#10;&#10;Description automatically generated">
            <a:extLst>
              <a:ext uri="{FF2B5EF4-FFF2-40B4-BE49-F238E27FC236}">
                <a16:creationId xmlns:a16="http://schemas.microsoft.com/office/drawing/2014/main" id="{E3B72895-7077-4612-BD59-33631DE07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617" y="712362"/>
            <a:ext cx="1271587" cy="1271587"/>
          </a:xfrm>
          <a:prstGeom prst="rect">
            <a:avLst/>
          </a:prstGeom>
        </p:spPr>
      </p:pic>
      <p:sp>
        <p:nvSpPr>
          <p:cNvPr id="14" name="Text Placeholder 7">
            <a:extLst>
              <a:ext uri="{FF2B5EF4-FFF2-40B4-BE49-F238E27FC236}">
                <a16:creationId xmlns:a16="http://schemas.microsoft.com/office/drawing/2014/main" id="{32C68F5D-2B2A-4DDD-9DFE-F1803EC159E8}"/>
              </a:ext>
            </a:extLst>
          </p:cNvPr>
          <p:cNvSpPr txBox="1">
            <a:spLocks/>
          </p:cNvSpPr>
          <p:nvPr/>
        </p:nvSpPr>
        <p:spPr>
          <a:xfrm>
            <a:off x="2664642" y="3130832"/>
            <a:ext cx="6906826" cy="228600"/>
          </a:xfrm>
          <a:prstGeom prst="rect">
            <a:avLst/>
          </a:prstGeom>
          <a:noFill/>
        </p:spPr>
        <p:txBody>
          <a:bodyPr vert="horz" lIns="0" tIns="0" rIns="0" bIns="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1800" b="1" dirty="0">
                <a:solidFill>
                  <a:schemeClr val="bg1"/>
                </a:solidFill>
                <a:latin typeface="Arimo" panose="020B0604020202020204" pitchFamily="34" charset="0"/>
                <a:ea typeface="Arimo" panose="020B0604020202020204" pitchFamily="34" charset="0"/>
                <a:cs typeface="Arimo" panose="020B0604020202020204" pitchFamily="34" charset="0"/>
              </a:rPr>
              <a:t>TACCLA Webinar Series</a:t>
            </a:r>
            <a:endParaRPr lang="en-US" sz="18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6319444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9C37B74-9EAF-7441-B635-8820479A09B1}"/>
              </a:ext>
            </a:extLst>
          </p:cNvPr>
          <p:cNvSpPr>
            <a:spLocks noGrp="1"/>
          </p:cNvSpPr>
          <p:nvPr>
            <p:ph type="pic" sz="quarter" idx="10"/>
          </p:nvPr>
        </p:nvSpPr>
        <p:spPr/>
      </p:sp>
      <p:sp>
        <p:nvSpPr>
          <p:cNvPr id="5" name="Freeform: Shape 4">
            <a:extLst>
              <a:ext uri="{FF2B5EF4-FFF2-40B4-BE49-F238E27FC236}">
                <a16:creationId xmlns:a16="http://schemas.microsoft.com/office/drawing/2014/main" id="{9ADF1225-EC0C-4A22-9E4A-133892D414FA}"/>
              </a:ext>
            </a:extLst>
          </p:cNvPr>
          <p:cNvSpPr/>
          <p:nvPr/>
        </p:nvSpPr>
        <p:spPr>
          <a:xfrm>
            <a:off x="0" y="0"/>
            <a:ext cx="12192000" cy="6858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2">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0940619-9E2B-455D-9D2E-D19FBD0CF79D}"/>
              </a:ext>
            </a:extLst>
          </p:cNvPr>
          <p:cNvSpPr txBox="1"/>
          <p:nvPr/>
        </p:nvSpPr>
        <p:spPr>
          <a:xfrm>
            <a:off x="0" y="6145638"/>
            <a:ext cx="12192000" cy="153888"/>
          </a:xfrm>
          <a:prstGeom prst="rect">
            <a:avLst/>
          </a:prstGeom>
          <a:noFill/>
        </p:spPr>
        <p:txBody>
          <a:bodyPr wrap="square" lIns="0" tIns="0" rIns="0" bIns="0" rtlCol="0">
            <a:spAutoFit/>
          </a:bodyPr>
          <a:lstStyle/>
          <a:p>
            <a:pPr algn="ctr"/>
            <a:r>
              <a:rPr lang="en-US" sz="1000" spc="600" dirty="0">
                <a:solidFill>
                  <a:schemeClr val="bg1"/>
                </a:solidFill>
                <a:latin typeface="Arimo" panose="020B0604020202020204" pitchFamily="34" charset="0"/>
                <a:ea typeface="Arimo" panose="020B0604020202020204" pitchFamily="34" charset="0"/>
                <a:cs typeface="Arimo" panose="020B0604020202020204" pitchFamily="34" charset="0"/>
              </a:rPr>
              <a:t>WWW.</a:t>
            </a:r>
            <a:r>
              <a:rPr lang="en-US" altLang="zh-TW" sz="1000" spc="600" dirty="0">
                <a:solidFill>
                  <a:schemeClr val="bg1"/>
                </a:solidFill>
                <a:latin typeface="Arimo" panose="020B0604020202020204" pitchFamily="34" charset="0"/>
                <a:ea typeface="Arimo" panose="020B0604020202020204" pitchFamily="34" charset="0"/>
                <a:cs typeface="Arimo" panose="020B0604020202020204" pitchFamily="34" charset="0"/>
              </a:rPr>
              <a:t>TACCLA.ORG</a:t>
            </a:r>
            <a:endParaRPr lang="en-US" sz="1000" spc="600"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sp>
        <p:nvSpPr>
          <p:cNvPr id="7" name="TextBox 6">
            <a:extLst>
              <a:ext uri="{FF2B5EF4-FFF2-40B4-BE49-F238E27FC236}">
                <a16:creationId xmlns:a16="http://schemas.microsoft.com/office/drawing/2014/main" id="{A532E01A-817B-4FA5-B75D-E8B55886DFB5}"/>
              </a:ext>
            </a:extLst>
          </p:cNvPr>
          <p:cNvSpPr txBox="1"/>
          <p:nvPr/>
        </p:nvSpPr>
        <p:spPr>
          <a:xfrm>
            <a:off x="0" y="2085843"/>
            <a:ext cx="12192000" cy="861774"/>
          </a:xfrm>
          <a:prstGeom prst="rect">
            <a:avLst/>
          </a:prstGeom>
          <a:noFill/>
        </p:spPr>
        <p:txBody>
          <a:bodyPr wrap="square" lIns="0" tIns="0" rIns="0" bIns="0" rtlCol="0">
            <a:spAutoFit/>
          </a:bodyPr>
          <a:lstStyle/>
          <a:p>
            <a:pPr algn="ctr"/>
            <a:r>
              <a:rPr lang="en-US" altLang="zh-TW" sz="2800" b="1" dirty="0">
                <a:solidFill>
                  <a:schemeClr val="bg1"/>
                </a:solidFill>
                <a:latin typeface="Lora" panose="02000503000000020004" pitchFamily="2" charset="0"/>
                <a:ea typeface="Lato" charset="0"/>
                <a:cs typeface="Lato" charset="0"/>
              </a:rPr>
              <a:t>Taiwanese-American Chamber of Commerce</a:t>
            </a:r>
          </a:p>
          <a:p>
            <a:pPr algn="ctr"/>
            <a:r>
              <a:rPr lang="en-US" altLang="zh-TW" sz="2800" b="1" dirty="0">
                <a:solidFill>
                  <a:schemeClr val="bg1"/>
                </a:solidFill>
                <a:latin typeface="Lora" panose="02000503000000020004" pitchFamily="2" charset="0"/>
                <a:ea typeface="Lato" charset="0"/>
                <a:cs typeface="Lato" charset="0"/>
              </a:rPr>
              <a:t>of Greater Los Angeles</a:t>
            </a:r>
            <a:endParaRPr lang="en-US" sz="2800" b="1" dirty="0">
              <a:solidFill>
                <a:schemeClr val="bg1"/>
              </a:solidFill>
              <a:latin typeface="Lora" panose="02000503000000020004" pitchFamily="2" charset="0"/>
              <a:ea typeface="Lato" charset="0"/>
              <a:cs typeface="Lato" charset="0"/>
            </a:endParaRPr>
          </a:p>
        </p:txBody>
      </p:sp>
      <p:sp>
        <p:nvSpPr>
          <p:cNvPr id="8" name="Text Placeholder 7">
            <a:extLst>
              <a:ext uri="{FF2B5EF4-FFF2-40B4-BE49-F238E27FC236}">
                <a16:creationId xmlns:a16="http://schemas.microsoft.com/office/drawing/2014/main" id="{FD70FF5E-77DC-4177-9222-1CFD6995134F}"/>
              </a:ext>
            </a:extLst>
          </p:cNvPr>
          <p:cNvSpPr txBox="1">
            <a:spLocks/>
          </p:cNvSpPr>
          <p:nvPr/>
        </p:nvSpPr>
        <p:spPr>
          <a:xfrm>
            <a:off x="395926" y="4171685"/>
            <a:ext cx="11444140" cy="861774"/>
          </a:xfrm>
          <a:prstGeom prst="rect">
            <a:avLst/>
          </a:prstGeom>
          <a:noFill/>
        </p:spPr>
        <p:txBody>
          <a:bodyPr vert="horz" lIns="0" tIns="0" rIns="0" bIns="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6000" b="1" dirty="0">
                <a:solidFill>
                  <a:schemeClr val="tx1"/>
                </a:solidFill>
                <a:effectLst>
                  <a:outerShdw blurRad="38100" dist="38100" dir="2700000" algn="tl">
                    <a:srgbClr val="000000">
                      <a:alpha val="43137"/>
                    </a:srgbClr>
                  </a:outerShdw>
                </a:effectLst>
                <a:latin typeface="Arimo" panose="020B0604020202020204" pitchFamily="34" charset="0"/>
                <a:ea typeface="Arimo" panose="020B0604020202020204" pitchFamily="34" charset="0"/>
                <a:cs typeface="Arimo" panose="020B0604020202020204" pitchFamily="34" charset="0"/>
              </a:rPr>
              <a:t>Thank you</a:t>
            </a:r>
            <a:endParaRPr lang="en-US" sz="6000" b="1" dirty="0">
              <a:solidFill>
                <a:schemeClr val="tx1"/>
              </a:solidFill>
              <a:effectLst>
                <a:outerShdw blurRad="38100" dist="38100" dir="2700000" algn="tl">
                  <a:srgbClr val="000000">
                    <a:alpha val="43137"/>
                  </a:srgbClr>
                </a:outerShdw>
              </a:effectLst>
              <a:latin typeface="Arimo" panose="020B0604020202020204" pitchFamily="34" charset="0"/>
              <a:ea typeface="Arimo" panose="020B0604020202020204" pitchFamily="34" charset="0"/>
              <a:cs typeface="Arimo" panose="020B0604020202020204" pitchFamily="34" charset="0"/>
            </a:endParaRPr>
          </a:p>
        </p:txBody>
      </p:sp>
      <p:pic>
        <p:nvPicPr>
          <p:cNvPr id="13" name="Picture 12" descr="A close up of a sign&#10;&#10;Description automatically generated">
            <a:extLst>
              <a:ext uri="{FF2B5EF4-FFF2-40B4-BE49-F238E27FC236}">
                <a16:creationId xmlns:a16="http://schemas.microsoft.com/office/drawing/2014/main" id="{E3B72895-7077-4612-BD59-33631DE07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617" y="712362"/>
            <a:ext cx="1271587" cy="1271587"/>
          </a:xfrm>
          <a:prstGeom prst="rect">
            <a:avLst/>
          </a:prstGeom>
        </p:spPr>
      </p:pic>
      <p:sp>
        <p:nvSpPr>
          <p:cNvPr id="14" name="Text Placeholder 7">
            <a:extLst>
              <a:ext uri="{FF2B5EF4-FFF2-40B4-BE49-F238E27FC236}">
                <a16:creationId xmlns:a16="http://schemas.microsoft.com/office/drawing/2014/main" id="{32C68F5D-2B2A-4DDD-9DFE-F1803EC159E8}"/>
              </a:ext>
            </a:extLst>
          </p:cNvPr>
          <p:cNvSpPr txBox="1">
            <a:spLocks/>
          </p:cNvSpPr>
          <p:nvPr/>
        </p:nvSpPr>
        <p:spPr>
          <a:xfrm>
            <a:off x="2664642" y="3130832"/>
            <a:ext cx="6906826" cy="228600"/>
          </a:xfrm>
          <a:prstGeom prst="rect">
            <a:avLst/>
          </a:prstGeom>
          <a:noFill/>
        </p:spPr>
        <p:txBody>
          <a:bodyPr vert="horz" lIns="0" tIns="0" rIns="0" bIns="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1800" b="1" dirty="0">
                <a:solidFill>
                  <a:schemeClr val="bg1"/>
                </a:solidFill>
                <a:latin typeface="Arimo" panose="020B0604020202020204" pitchFamily="34" charset="0"/>
                <a:ea typeface="Arimo" panose="020B0604020202020204" pitchFamily="34" charset="0"/>
                <a:cs typeface="Arimo" panose="020B0604020202020204" pitchFamily="34" charset="0"/>
              </a:rPr>
              <a:t>TACCLA Webinar Series</a:t>
            </a:r>
            <a:endParaRPr lang="en-US" sz="18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289469379"/>
      </p:ext>
    </p:extLst>
  </p:cSld>
  <p:clrMapOvr>
    <a:masterClrMapping/>
  </p:clrMapOvr>
  <p:transition spd="med">
    <p:fade/>
  </p:transition>
</p:sld>
</file>

<file path=ppt/theme/theme1.xml><?xml version="1.0" encoding="utf-8"?>
<a:theme xmlns:a="http://schemas.openxmlformats.org/drawingml/2006/main" name="Office Theme">
  <a:themeElements>
    <a:clrScheme name="Valeta">
      <a:dk1>
        <a:srgbClr val="CF6727"/>
      </a:dk1>
      <a:lt1>
        <a:sysClr val="window" lastClr="FFFFFF"/>
      </a:lt1>
      <a:dk2>
        <a:srgbClr val="000000"/>
      </a:dk2>
      <a:lt2>
        <a:srgbClr val="F8F8F8"/>
      </a:lt2>
      <a:accent1>
        <a:srgbClr val="F7E2D5"/>
      </a:accent1>
      <a:accent2>
        <a:srgbClr val="489820"/>
      </a:accent2>
      <a:accent3>
        <a:srgbClr val="E5F8DC"/>
      </a:accent3>
      <a:accent4>
        <a:srgbClr val="415D7B"/>
      </a:accent4>
      <a:accent5>
        <a:srgbClr val="D6E0EA"/>
      </a:accent5>
      <a:accent6>
        <a:srgbClr val="4D4D4D"/>
      </a:accent6>
      <a:hlink>
        <a:srgbClr val="5F5F5F"/>
      </a:hlink>
      <a:folHlink>
        <a:srgbClr val="919191"/>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23201</TotalTime>
  <Words>545</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Lora</vt:lpstr>
      <vt:lpstr>Arial</vt:lpstr>
      <vt:lpstr>Arimo</vt:lpstr>
      <vt:lpstr>Calibri</vt:lpstr>
      <vt:lpstr>Vollkorn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Dewa Pastika Bagya</dc:creator>
  <cp:lastModifiedBy>Yang Cheng</cp:lastModifiedBy>
  <cp:revision>1546</cp:revision>
  <dcterms:created xsi:type="dcterms:W3CDTF">2018-11-21T06:39:41Z</dcterms:created>
  <dcterms:modified xsi:type="dcterms:W3CDTF">2020-04-30T20:50:56Z</dcterms:modified>
</cp:coreProperties>
</file>