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873" r:id="rId4"/>
    <p:sldMasterId id="2147483871" r:id="rId5"/>
    <p:sldMasterId id="2147483869" r:id="rId6"/>
    <p:sldMasterId id="2147483864" r:id="rId7"/>
    <p:sldMasterId id="2147483732" r:id="rId8"/>
    <p:sldMasterId id="2147483885" r:id="rId9"/>
    <p:sldMasterId id="2147483866" r:id="rId10"/>
    <p:sldMasterId id="2147483862" r:id="rId11"/>
  </p:sldMasterIdLst>
  <p:notesMasterIdLst>
    <p:notesMasterId r:id="rId36"/>
  </p:notesMasterIdLst>
  <p:handoutMasterIdLst>
    <p:handoutMasterId r:id="rId37"/>
  </p:handoutMasterIdLst>
  <p:sldIdLst>
    <p:sldId id="1222" r:id="rId12"/>
    <p:sldId id="1241" r:id="rId13"/>
    <p:sldId id="1293" r:id="rId14"/>
    <p:sldId id="1294" r:id="rId15"/>
    <p:sldId id="1285" r:id="rId16"/>
    <p:sldId id="1284" r:id="rId17"/>
    <p:sldId id="1242" r:id="rId18"/>
    <p:sldId id="1292" r:id="rId19"/>
    <p:sldId id="1280" r:id="rId20"/>
    <p:sldId id="1271" r:id="rId21"/>
    <p:sldId id="1283" r:id="rId22"/>
    <p:sldId id="1272" r:id="rId23"/>
    <p:sldId id="1286" r:id="rId24"/>
    <p:sldId id="1273" r:id="rId25"/>
    <p:sldId id="1288" r:id="rId26"/>
    <p:sldId id="1275" r:id="rId27"/>
    <p:sldId id="1274" r:id="rId28"/>
    <p:sldId id="1276" r:id="rId29"/>
    <p:sldId id="1281" r:id="rId30"/>
    <p:sldId id="1289" r:id="rId31"/>
    <p:sldId id="1291" r:id="rId32"/>
    <p:sldId id="1290" r:id="rId33"/>
    <p:sldId id="1279" r:id="rId34"/>
    <p:sldId id="1225" r:id="rId35"/>
  </p:sldIdLst>
  <p:sldSz cx="10058400" cy="7772400"/>
  <p:notesSz cx="9236075" cy="7010400"/>
  <p:embeddedFontLst>
    <p:embeddedFont>
      <p:font typeface="Calibri" panose="020F0502020204030204" pitchFamily="34" charset="0"/>
      <p:regular r:id="rId38"/>
      <p:bold r:id="rId39"/>
      <p:italic r:id="rId40"/>
      <p:boldItalic r:id="rId41"/>
    </p:embeddedFont>
    <p:embeddedFont>
      <p:font typeface="Roboto Condensed" panose="020B0604020202020204" charset="0"/>
      <p:regular r:id="rId42"/>
      <p:bold r:id="rId43"/>
      <p:italic r:id="rId44"/>
      <p:boldItalic r:id="rId45"/>
    </p:embeddedFont>
    <p:embeddedFont>
      <p:font typeface="Roboto Condensed Light" panose="020B0604020202020204" charset="0"/>
      <p:regular r:id="rId46"/>
      <p:italic r:id="rId47"/>
    </p:embeddedFont>
  </p:embeddedFontLst>
  <p:defaultTextStyle>
    <a:defPPr>
      <a:defRPr lang="en-US"/>
    </a:defPPr>
    <a:lvl1pPr marL="0" algn="l" defTabSz="1175553" rtl="0" eaLnBrk="1" latinLnBrk="0" hangingPunct="1">
      <a:defRPr sz="2330" kern="1200">
        <a:solidFill>
          <a:schemeClr val="tx1"/>
        </a:solidFill>
        <a:latin typeface="+mn-lt"/>
        <a:ea typeface="+mn-ea"/>
        <a:cs typeface="+mn-cs"/>
      </a:defRPr>
    </a:lvl1pPr>
    <a:lvl2pPr marL="587776" algn="l" defTabSz="1175553" rtl="0" eaLnBrk="1" latinLnBrk="0" hangingPunct="1">
      <a:defRPr sz="2330" kern="1200">
        <a:solidFill>
          <a:schemeClr val="tx1"/>
        </a:solidFill>
        <a:latin typeface="+mn-lt"/>
        <a:ea typeface="+mn-ea"/>
        <a:cs typeface="+mn-cs"/>
      </a:defRPr>
    </a:lvl2pPr>
    <a:lvl3pPr marL="1175553" algn="l" defTabSz="1175553" rtl="0" eaLnBrk="1" latinLnBrk="0" hangingPunct="1">
      <a:defRPr sz="2330" kern="1200">
        <a:solidFill>
          <a:schemeClr val="tx1"/>
        </a:solidFill>
        <a:latin typeface="+mn-lt"/>
        <a:ea typeface="+mn-ea"/>
        <a:cs typeface="+mn-cs"/>
      </a:defRPr>
    </a:lvl3pPr>
    <a:lvl4pPr marL="1763329" algn="l" defTabSz="1175553" rtl="0" eaLnBrk="1" latinLnBrk="0" hangingPunct="1">
      <a:defRPr sz="2330" kern="1200">
        <a:solidFill>
          <a:schemeClr val="tx1"/>
        </a:solidFill>
        <a:latin typeface="+mn-lt"/>
        <a:ea typeface="+mn-ea"/>
        <a:cs typeface="+mn-cs"/>
      </a:defRPr>
    </a:lvl4pPr>
    <a:lvl5pPr marL="2351105" algn="l" defTabSz="1175553" rtl="0" eaLnBrk="1" latinLnBrk="0" hangingPunct="1">
      <a:defRPr sz="2330" kern="1200">
        <a:solidFill>
          <a:schemeClr val="tx1"/>
        </a:solidFill>
        <a:latin typeface="+mn-lt"/>
        <a:ea typeface="+mn-ea"/>
        <a:cs typeface="+mn-cs"/>
      </a:defRPr>
    </a:lvl5pPr>
    <a:lvl6pPr marL="2938882" algn="l" defTabSz="1175553" rtl="0" eaLnBrk="1" latinLnBrk="0" hangingPunct="1">
      <a:defRPr sz="2330" kern="1200">
        <a:solidFill>
          <a:schemeClr val="tx1"/>
        </a:solidFill>
        <a:latin typeface="+mn-lt"/>
        <a:ea typeface="+mn-ea"/>
        <a:cs typeface="+mn-cs"/>
      </a:defRPr>
    </a:lvl6pPr>
    <a:lvl7pPr marL="3526658" algn="l" defTabSz="1175553" rtl="0" eaLnBrk="1" latinLnBrk="0" hangingPunct="1">
      <a:defRPr sz="2330" kern="1200">
        <a:solidFill>
          <a:schemeClr val="tx1"/>
        </a:solidFill>
        <a:latin typeface="+mn-lt"/>
        <a:ea typeface="+mn-ea"/>
        <a:cs typeface="+mn-cs"/>
      </a:defRPr>
    </a:lvl7pPr>
    <a:lvl8pPr marL="4114434" algn="l" defTabSz="1175553" rtl="0" eaLnBrk="1" latinLnBrk="0" hangingPunct="1">
      <a:defRPr sz="2330" kern="1200">
        <a:solidFill>
          <a:schemeClr val="tx1"/>
        </a:solidFill>
        <a:latin typeface="+mn-lt"/>
        <a:ea typeface="+mn-ea"/>
        <a:cs typeface="+mn-cs"/>
      </a:defRPr>
    </a:lvl8pPr>
    <a:lvl9pPr marL="4702211" algn="l" defTabSz="1175553" rtl="0" eaLnBrk="1" latinLnBrk="0" hangingPunct="1">
      <a:defRPr sz="233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4320" userDrawn="1">
          <p15:clr>
            <a:srgbClr val="A4A3A4"/>
          </p15:clr>
        </p15:guide>
        <p15:guide id="3" pos="28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GC" initials="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272E"/>
    <a:srgbClr val="000000"/>
    <a:srgbClr val="0094B3"/>
    <a:srgbClr val="9D0C2C"/>
    <a:srgbClr val="980C2A"/>
    <a:srgbClr val="930B28"/>
    <a:srgbClr val="0072CE"/>
    <a:srgbClr val="D0103A"/>
    <a:srgbClr val="8D8F91"/>
    <a:srgbClr val="525252"/>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C14449-2F13-4423-8C87-C9FB937036A2}" v="135" dt="2020-04-30T19:47:48.7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347" autoAdjust="0"/>
    <p:restoredTop sz="97131" autoAdjust="0"/>
  </p:normalViewPr>
  <p:slideViewPr>
    <p:cSldViewPr snapToGrid="0" showGuides="1">
      <p:cViewPr varScale="1">
        <p:scale>
          <a:sx n="112" d="100"/>
          <a:sy n="112" d="100"/>
        </p:scale>
        <p:origin x="1452" y="114"/>
      </p:cViewPr>
      <p:guideLst>
        <p:guide orient="horz" pos="4320"/>
        <p:guide pos="289"/>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showGuides="1">
      <p:cViewPr varScale="1">
        <p:scale>
          <a:sx n="60" d="100"/>
          <a:sy n="60" d="100"/>
        </p:scale>
        <p:origin x="3834"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font" Target="fonts/font2.fntdata"/><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font" Target="fonts/font4.fntdata"/><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3"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notesMaster" Target="notesMasters/notesMaster1.xml"/><Relationship Id="rId49"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font" Target="fonts/font7.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font" Target="fonts/font6.fntdata"/><Relationship Id="rId48"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son Chien" userId="37ee8e709fcaeff4" providerId="LiveId" clId="{F065CFB7-97D6-48F4-BC44-C7F5E338E9A0}"/>
  </pc:docChgLst>
  <pc:docChgLst>
    <pc:chgData name="Johnson Chien" userId="37ee8e709fcaeff4" providerId="LiveId" clId="{A9B978BF-241A-4669-B965-FD35F1CCCEF2}"/>
    <pc:docChg chg="delSld">
      <pc:chgData name="Johnson Chien" userId="37ee8e709fcaeff4" providerId="LiveId" clId="{A9B978BF-241A-4669-B965-FD35F1CCCEF2}" dt="2018-06-23T17:01:58.948" v="0" actId="2696"/>
      <pc:docMkLst>
        <pc:docMk/>
      </pc:docMkLst>
      <pc:sldChg chg="del">
        <pc:chgData name="Johnson Chien" userId="37ee8e709fcaeff4" providerId="LiveId" clId="{A9B978BF-241A-4669-B965-FD35F1CCCEF2}" dt="2018-06-23T17:01:58.948" v="0" actId="2696"/>
        <pc:sldMkLst>
          <pc:docMk/>
          <pc:sldMk cId="1360309358" sldId="1263"/>
        </pc:sldMkLst>
      </pc:sldChg>
    </pc:docChg>
  </pc:docChgLst>
  <pc:docChgLst>
    <pc:chgData name="Johnson Chien" userId="37ee8e709fcaeff4" providerId="LiveId" clId="{6962DD92-77C8-4CB6-89D1-F16FF84E49B6}"/>
    <pc:docChg chg="undo custSel delSld modSld">
      <pc:chgData name="Johnson Chien" userId="37ee8e709fcaeff4" providerId="LiveId" clId="{6962DD92-77C8-4CB6-89D1-F16FF84E49B6}" dt="2018-06-23T07:39:44.893" v="164" actId="20577"/>
      <pc:docMkLst>
        <pc:docMk/>
      </pc:docMkLst>
      <pc:sldChg chg="modSp">
        <pc:chgData name="Johnson Chien" userId="37ee8e709fcaeff4" providerId="LiveId" clId="{6962DD92-77C8-4CB6-89D1-F16FF84E49B6}" dt="2018-06-23T07:34:57.634" v="66" actId="20577"/>
        <pc:sldMkLst>
          <pc:docMk/>
          <pc:sldMk cId="1310224710" sldId="1262"/>
        </pc:sldMkLst>
        <pc:spChg chg="mod">
          <ac:chgData name="Johnson Chien" userId="37ee8e709fcaeff4" providerId="LiveId" clId="{6962DD92-77C8-4CB6-89D1-F16FF84E49B6}" dt="2018-06-23T07:34:57.634" v="66" actId="20577"/>
          <ac:spMkLst>
            <pc:docMk/>
            <pc:sldMk cId="1310224710" sldId="1262"/>
            <ac:spMk id="5" creationId="{3FF0F79A-2127-49FE-AF14-6A0B8796EAC7}"/>
          </ac:spMkLst>
        </pc:spChg>
      </pc:sldChg>
      <pc:sldChg chg="addSp delSp modSp setBg">
        <pc:chgData name="Johnson Chien" userId="37ee8e709fcaeff4" providerId="LiveId" clId="{6962DD92-77C8-4CB6-89D1-F16FF84E49B6}" dt="2018-06-23T07:38:38.221" v="94" actId="20577"/>
        <pc:sldMkLst>
          <pc:docMk/>
          <pc:sldMk cId="1610193981" sldId="1265"/>
        </pc:sldMkLst>
        <pc:spChg chg="mod">
          <ac:chgData name="Johnson Chien" userId="37ee8e709fcaeff4" providerId="LiveId" clId="{6962DD92-77C8-4CB6-89D1-F16FF84E49B6}" dt="2018-06-23T07:38:38.221" v="94" actId="20577"/>
          <ac:spMkLst>
            <pc:docMk/>
            <pc:sldMk cId="1610193981" sldId="1265"/>
            <ac:spMk id="2" creationId="{00000000-0000-0000-0000-000000000000}"/>
          </ac:spMkLst>
        </pc:spChg>
        <pc:spChg chg="add del mod">
          <ac:chgData name="Johnson Chien" userId="37ee8e709fcaeff4" providerId="LiveId" clId="{6962DD92-77C8-4CB6-89D1-F16FF84E49B6}" dt="2018-06-23T07:29:42.020" v="30" actId="207"/>
          <ac:spMkLst>
            <pc:docMk/>
            <pc:sldMk cId="1610193981" sldId="1265"/>
            <ac:spMk id="7" creationId="{00000000-0000-0000-0000-000000000000}"/>
          </ac:spMkLst>
        </pc:spChg>
        <pc:picChg chg="mod">
          <ac:chgData name="Johnson Chien" userId="37ee8e709fcaeff4" providerId="LiveId" clId="{6962DD92-77C8-4CB6-89D1-F16FF84E49B6}" dt="2018-06-23T07:25:30.714" v="18" actId="14861"/>
          <ac:picMkLst>
            <pc:docMk/>
            <pc:sldMk cId="1610193981" sldId="1265"/>
            <ac:picMk id="3" creationId="{862FC27B-5645-4DE0-84C0-21775C32F98F}"/>
          </ac:picMkLst>
        </pc:picChg>
      </pc:sldChg>
      <pc:sldChg chg="modSp">
        <pc:chgData name="Johnson Chien" userId="37ee8e709fcaeff4" providerId="LiveId" clId="{6962DD92-77C8-4CB6-89D1-F16FF84E49B6}" dt="2018-06-23T07:39:25.800" v="136" actId="20577"/>
        <pc:sldMkLst>
          <pc:docMk/>
          <pc:sldMk cId="1641117462" sldId="1266"/>
        </pc:sldMkLst>
        <pc:spChg chg="mod">
          <ac:chgData name="Johnson Chien" userId="37ee8e709fcaeff4" providerId="LiveId" clId="{6962DD92-77C8-4CB6-89D1-F16FF84E49B6}" dt="2018-06-23T07:39:25.800" v="136" actId="20577"/>
          <ac:spMkLst>
            <pc:docMk/>
            <pc:sldMk cId="1641117462" sldId="1266"/>
            <ac:spMk id="2" creationId="{00000000-0000-0000-0000-000000000000}"/>
          </ac:spMkLst>
        </pc:spChg>
        <pc:spChg chg="mod">
          <ac:chgData name="Johnson Chien" userId="37ee8e709fcaeff4" providerId="LiveId" clId="{6962DD92-77C8-4CB6-89D1-F16FF84E49B6}" dt="2018-06-23T07:29:14.024" v="26" actId="207"/>
          <ac:spMkLst>
            <pc:docMk/>
            <pc:sldMk cId="1641117462" sldId="1266"/>
            <ac:spMk id="7" creationId="{00000000-0000-0000-0000-000000000000}"/>
          </ac:spMkLst>
        </pc:spChg>
      </pc:sldChg>
      <pc:sldChg chg="modSp">
        <pc:chgData name="Johnson Chien" userId="37ee8e709fcaeff4" providerId="LiveId" clId="{6962DD92-77C8-4CB6-89D1-F16FF84E49B6}" dt="2018-06-23T07:39:44.893" v="164" actId="20577"/>
        <pc:sldMkLst>
          <pc:docMk/>
          <pc:sldMk cId="3822394259" sldId="1267"/>
        </pc:sldMkLst>
        <pc:spChg chg="mod">
          <ac:chgData name="Johnson Chien" userId="37ee8e709fcaeff4" providerId="LiveId" clId="{6962DD92-77C8-4CB6-89D1-F16FF84E49B6}" dt="2018-06-23T07:39:44.893" v="164" actId="20577"/>
          <ac:spMkLst>
            <pc:docMk/>
            <pc:sldMk cId="3822394259" sldId="1267"/>
            <ac:spMk id="2" creationId="{00000000-0000-0000-0000-000000000000}"/>
          </ac:spMkLst>
        </pc:spChg>
        <pc:spChg chg="mod">
          <ac:chgData name="Johnson Chien" userId="37ee8e709fcaeff4" providerId="LiveId" clId="{6962DD92-77C8-4CB6-89D1-F16FF84E49B6}" dt="2018-06-23T07:30:10.263" v="34" actId="207"/>
          <ac:spMkLst>
            <pc:docMk/>
            <pc:sldMk cId="3822394259" sldId="1267"/>
            <ac:spMk id="7" creationId="{00000000-0000-0000-0000-000000000000}"/>
          </ac:spMkLst>
        </pc:spChg>
      </pc:sldChg>
      <pc:sldChg chg="del">
        <pc:chgData name="Johnson Chien" userId="37ee8e709fcaeff4" providerId="LiveId" clId="{6962DD92-77C8-4CB6-89D1-F16FF84E49B6}" dt="2018-06-23T07:21:46.663" v="0" actId="2696"/>
        <pc:sldMkLst>
          <pc:docMk/>
          <pc:sldMk cId="4170045117" sldId="1268"/>
        </pc:sldMkLst>
      </pc:sldChg>
    </pc:docChg>
  </pc:docChgLst>
  <pc:docChgLst>
    <pc:chgData name="Johnson Chien" userId="37ee8e709fcaeff4" providerId="LiveId" clId="{54C14449-2F13-4423-8C87-C9FB937036A2}"/>
    <pc:docChg chg="undo redo custSel addSld delSld modSld sldOrd">
      <pc:chgData name="Johnson Chien" userId="37ee8e709fcaeff4" providerId="LiveId" clId="{54C14449-2F13-4423-8C87-C9FB937036A2}" dt="2020-04-30T19:47:48.792" v="3573"/>
      <pc:docMkLst>
        <pc:docMk/>
      </pc:docMkLst>
      <pc:sldChg chg="delSp modSp add del">
        <pc:chgData name="Johnson Chien" userId="37ee8e709fcaeff4" providerId="LiveId" clId="{54C14449-2F13-4423-8C87-C9FB937036A2}" dt="2020-04-24T03:52:52.885" v="842" actId="2696"/>
        <pc:sldMkLst>
          <pc:docMk/>
          <pc:sldMk cId="25363093" sldId="369"/>
        </pc:sldMkLst>
        <pc:spChg chg="del">
          <ac:chgData name="Johnson Chien" userId="37ee8e709fcaeff4" providerId="LiveId" clId="{54C14449-2F13-4423-8C87-C9FB937036A2}" dt="2020-04-24T03:33:16.012" v="656" actId="478"/>
          <ac:spMkLst>
            <pc:docMk/>
            <pc:sldMk cId="25363093" sldId="369"/>
            <ac:spMk id="2" creationId="{BE34ECD7-3D46-439A-8708-201613509ECC}"/>
          </ac:spMkLst>
        </pc:spChg>
        <pc:spChg chg="mod">
          <ac:chgData name="Johnson Chien" userId="37ee8e709fcaeff4" providerId="LiveId" clId="{54C14449-2F13-4423-8C87-C9FB937036A2}" dt="2020-04-24T03:33:54.637" v="658" actId="1076"/>
          <ac:spMkLst>
            <pc:docMk/>
            <pc:sldMk cId="25363093" sldId="369"/>
            <ac:spMk id="6" creationId="{00000000-0000-0000-0000-000000000000}"/>
          </ac:spMkLst>
        </pc:spChg>
        <pc:spChg chg="mod">
          <ac:chgData name="Johnson Chien" userId="37ee8e709fcaeff4" providerId="LiveId" clId="{54C14449-2F13-4423-8C87-C9FB937036A2}" dt="2020-04-24T03:37:11.163" v="668" actId="1076"/>
          <ac:spMkLst>
            <pc:docMk/>
            <pc:sldMk cId="25363093" sldId="369"/>
            <ac:spMk id="7" creationId="{00000000-0000-0000-0000-000000000000}"/>
          </ac:spMkLst>
        </pc:spChg>
        <pc:picChg chg="mod">
          <ac:chgData name="Johnson Chien" userId="37ee8e709fcaeff4" providerId="LiveId" clId="{54C14449-2F13-4423-8C87-C9FB937036A2}" dt="2020-04-24T03:35:27.674" v="660" actId="1076"/>
          <ac:picMkLst>
            <pc:docMk/>
            <pc:sldMk cId="25363093" sldId="369"/>
            <ac:picMk id="36" creationId="{00000000-0000-0000-0000-000000000000}"/>
          </ac:picMkLst>
        </pc:picChg>
      </pc:sldChg>
      <pc:sldChg chg="modSp">
        <pc:chgData name="Johnson Chien" userId="37ee8e709fcaeff4" providerId="LiveId" clId="{54C14449-2F13-4423-8C87-C9FB937036A2}" dt="2020-04-28T20:07:42.718" v="3400" actId="6549"/>
        <pc:sldMkLst>
          <pc:docMk/>
          <pc:sldMk cId="1651188355" sldId="1222"/>
        </pc:sldMkLst>
        <pc:spChg chg="mod">
          <ac:chgData name="Johnson Chien" userId="37ee8e709fcaeff4" providerId="LiveId" clId="{54C14449-2F13-4423-8C87-C9FB937036A2}" dt="2020-04-28T20:07:42.718" v="3400" actId="6549"/>
          <ac:spMkLst>
            <pc:docMk/>
            <pc:sldMk cId="1651188355" sldId="1222"/>
            <ac:spMk id="3" creationId="{00000000-0000-0000-0000-000000000000}"/>
          </ac:spMkLst>
        </pc:spChg>
      </pc:sldChg>
      <pc:sldChg chg="modSp">
        <pc:chgData name="Johnson Chien" userId="37ee8e709fcaeff4" providerId="LiveId" clId="{54C14449-2F13-4423-8C87-C9FB937036A2}" dt="2020-04-29T04:25:21.598" v="3512" actId="20577"/>
        <pc:sldMkLst>
          <pc:docMk/>
          <pc:sldMk cId="256198708" sldId="1241"/>
        </pc:sldMkLst>
        <pc:spChg chg="mod">
          <ac:chgData name="Johnson Chien" userId="37ee8e709fcaeff4" providerId="LiveId" clId="{54C14449-2F13-4423-8C87-C9FB937036A2}" dt="2020-04-27T23:39:56.313" v="3110" actId="20578"/>
          <ac:spMkLst>
            <pc:docMk/>
            <pc:sldMk cId="256198708" sldId="1241"/>
            <ac:spMk id="6" creationId="{C5518E14-7045-4940-AB94-1895E621DD3A}"/>
          </ac:spMkLst>
        </pc:spChg>
        <pc:spChg chg="mod">
          <ac:chgData name="Johnson Chien" userId="37ee8e709fcaeff4" providerId="LiveId" clId="{54C14449-2F13-4423-8C87-C9FB937036A2}" dt="2020-04-29T04:25:21.598" v="3512" actId="20577"/>
          <ac:spMkLst>
            <pc:docMk/>
            <pc:sldMk cId="256198708" sldId="1241"/>
            <ac:spMk id="9" creationId="{9069A1F0-25B9-4422-909A-F60EBAE69F6A}"/>
          </ac:spMkLst>
        </pc:spChg>
        <pc:spChg chg="mod">
          <ac:chgData name="Johnson Chien" userId="37ee8e709fcaeff4" providerId="LiveId" clId="{54C14449-2F13-4423-8C87-C9FB937036A2}" dt="2020-04-27T07:35:07.089" v="2865" actId="1076"/>
          <ac:spMkLst>
            <pc:docMk/>
            <pc:sldMk cId="256198708" sldId="1241"/>
            <ac:spMk id="39" creationId="{4DC9485D-71DF-4B3D-9DB4-D023D0865C45}"/>
          </ac:spMkLst>
        </pc:spChg>
        <pc:picChg chg="mod">
          <ac:chgData name="Johnson Chien" userId="37ee8e709fcaeff4" providerId="LiveId" clId="{54C14449-2F13-4423-8C87-C9FB937036A2}" dt="2020-04-27T23:38:56.725" v="3096" actId="14100"/>
          <ac:picMkLst>
            <pc:docMk/>
            <pc:sldMk cId="256198708" sldId="1241"/>
            <ac:picMk id="8" creationId="{B20F5719-FD2F-4774-AFD7-84F74494BA16}"/>
          </ac:picMkLst>
        </pc:picChg>
      </pc:sldChg>
      <pc:sldChg chg="addSp delSp modSp">
        <pc:chgData name="Johnson Chien" userId="37ee8e709fcaeff4" providerId="LiveId" clId="{54C14449-2F13-4423-8C87-C9FB937036A2}" dt="2020-04-27T01:18:42.433" v="2434" actId="108"/>
        <pc:sldMkLst>
          <pc:docMk/>
          <pc:sldMk cId="4092344547" sldId="1242"/>
        </pc:sldMkLst>
        <pc:spChg chg="mod">
          <ac:chgData name="Johnson Chien" userId="37ee8e709fcaeff4" providerId="LiveId" clId="{54C14449-2F13-4423-8C87-C9FB937036A2}" dt="2020-04-27T01:18:42.433" v="2434" actId="108"/>
          <ac:spMkLst>
            <pc:docMk/>
            <pc:sldMk cId="4092344547" sldId="1242"/>
            <ac:spMk id="2" creationId="{00000000-0000-0000-0000-000000000000}"/>
          </ac:spMkLst>
        </pc:spChg>
        <pc:spChg chg="add">
          <ac:chgData name="Johnson Chien" userId="37ee8e709fcaeff4" providerId="LiveId" clId="{54C14449-2F13-4423-8C87-C9FB937036A2}" dt="2020-04-24T03:35:49.688" v="662"/>
          <ac:spMkLst>
            <pc:docMk/>
            <pc:sldMk cId="4092344547" sldId="1242"/>
            <ac:spMk id="10" creationId="{F4743160-9CDB-4D96-A24A-F57434C43513}"/>
          </ac:spMkLst>
        </pc:spChg>
        <pc:spChg chg="add">
          <ac:chgData name="Johnson Chien" userId="37ee8e709fcaeff4" providerId="LiveId" clId="{54C14449-2F13-4423-8C87-C9FB937036A2}" dt="2020-04-24T03:36:08.391" v="663"/>
          <ac:spMkLst>
            <pc:docMk/>
            <pc:sldMk cId="4092344547" sldId="1242"/>
            <ac:spMk id="11" creationId="{B3297A87-7BAE-4B27-ADA8-40BBCC21EB75}"/>
          </ac:spMkLst>
        </pc:spChg>
        <pc:spChg chg="add">
          <ac:chgData name="Johnson Chien" userId="37ee8e709fcaeff4" providerId="LiveId" clId="{54C14449-2F13-4423-8C87-C9FB937036A2}" dt="2020-04-24T03:36:08.391" v="663"/>
          <ac:spMkLst>
            <pc:docMk/>
            <pc:sldMk cId="4092344547" sldId="1242"/>
            <ac:spMk id="16" creationId="{4096805C-46A5-4A79-AEEB-FBF2CB65F1EE}"/>
          </ac:spMkLst>
        </pc:spChg>
        <pc:spChg chg="add">
          <ac:chgData name="Johnson Chien" userId="37ee8e709fcaeff4" providerId="LiveId" clId="{54C14449-2F13-4423-8C87-C9FB937036A2}" dt="2020-04-24T03:36:21.605" v="664"/>
          <ac:spMkLst>
            <pc:docMk/>
            <pc:sldMk cId="4092344547" sldId="1242"/>
            <ac:spMk id="19" creationId="{5FA8C92F-10FE-4F3C-A914-FB5F75BBFEFE}"/>
          </ac:spMkLst>
        </pc:spChg>
        <pc:spChg chg="add">
          <ac:chgData name="Johnson Chien" userId="37ee8e709fcaeff4" providerId="LiveId" clId="{54C14449-2F13-4423-8C87-C9FB937036A2}" dt="2020-04-24T03:36:33.967" v="665"/>
          <ac:spMkLst>
            <pc:docMk/>
            <pc:sldMk cId="4092344547" sldId="1242"/>
            <ac:spMk id="20" creationId="{30A81893-0CB5-458A-8DDD-FCE6C1224B7B}"/>
          </ac:spMkLst>
        </pc:spChg>
        <pc:spChg chg="add">
          <ac:chgData name="Johnson Chien" userId="37ee8e709fcaeff4" providerId="LiveId" clId="{54C14449-2F13-4423-8C87-C9FB937036A2}" dt="2020-04-24T03:37:01.548" v="666"/>
          <ac:spMkLst>
            <pc:docMk/>
            <pc:sldMk cId="4092344547" sldId="1242"/>
            <ac:spMk id="21" creationId="{DD963A60-ABDB-4BBD-8BB8-4A73B1C1B5F7}"/>
          </ac:spMkLst>
        </pc:spChg>
        <pc:spChg chg="add">
          <ac:chgData name="Johnson Chien" userId="37ee8e709fcaeff4" providerId="LiveId" clId="{54C14449-2F13-4423-8C87-C9FB937036A2}" dt="2020-04-24T03:37:01.548" v="666"/>
          <ac:spMkLst>
            <pc:docMk/>
            <pc:sldMk cId="4092344547" sldId="1242"/>
            <ac:spMk id="22" creationId="{2DC3BDA4-4B0A-4D43-8C4E-0ED9ABA02439}"/>
          </ac:spMkLst>
        </pc:spChg>
        <pc:spChg chg="add">
          <ac:chgData name="Johnson Chien" userId="37ee8e709fcaeff4" providerId="LiveId" clId="{54C14449-2F13-4423-8C87-C9FB937036A2}" dt="2020-04-24T03:37:01.548" v="666"/>
          <ac:spMkLst>
            <pc:docMk/>
            <pc:sldMk cId="4092344547" sldId="1242"/>
            <ac:spMk id="23" creationId="{5EDE4B5B-4CD0-41A9-BFEC-7DB943534340}"/>
          </ac:spMkLst>
        </pc:spChg>
        <pc:spChg chg="add">
          <ac:chgData name="Johnson Chien" userId="37ee8e709fcaeff4" providerId="LiveId" clId="{54C14449-2F13-4423-8C87-C9FB937036A2}" dt="2020-04-24T03:38:09.639" v="670"/>
          <ac:spMkLst>
            <pc:docMk/>
            <pc:sldMk cId="4092344547" sldId="1242"/>
            <ac:spMk id="28" creationId="{43BDBDFD-E41F-460A-9651-AE1C2FA46BC6}"/>
          </ac:spMkLst>
        </pc:spChg>
        <pc:spChg chg="add del">
          <ac:chgData name="Johnson Chien" userId="37ee8e709fcaeff4" providerId="LiveId" clId="{54C14449-2F13-4423-8C87-C9FB937036A2}" dt="2020-04-24T03:39:41.342" v="677" actId="478"/>
          <ac:spMkLst>
            <pc:docMk/>
            <pc:sldMk cId="4092344547" sldId="1242"/>
            <ac:spMk id="30" creationId="{6B7887FB-8EB0-4630-B510-0B2D7CB9C66E}"/>
          </ac:spMkLst>
        </pc:spChg>
        <pc:spChg chg="add del">
          <ac:chgData name="Johnson Chien" userId="37ee8e709fcaeff4" providerId="LiveId" clId="{54C14449-2F13-4423-8C87-C9FB937036A2}" dt="2020-04-24T03:40:31.063" v="690" actId="478"/>
          <ac:spMkLst>
            <pc:docMk/>
            <pc:sldMk cId="4092344547" sldId="1242"/>
            <ac:spMk id="31" creationId="{F351F5DA-9769-4E14-B8E3-053196CE01DC}"/>
          </ac:spMkLst>
        </pc:spChg>
        <pc:spChg chg="add del mod">
          <ac:chgData name="Johnson Chien" userId="37ee8e709fcaeff4" providerId="LiveId" clId="{54C14449-2F13-4423-8C87-C9FB937036A2}" dt="2020-04-24T03:40:38.452" v="693" actId="478"/>
          <ac:spMkLst>
            <pc:docMk/>
            <pc:sldMk cId="4092344547" sldId="1242"/>
            <ac:spMk id="32" creationId="{89F731CB-33F9-47DD-B9F7-DF3C47EEF73C}"/>
          </ac:spMkLst>
        </pc:spChg>
        <pc:spChg chg="add">
          <ac:chgData name="Johnson Chien" userId="37ee8e709fcaeff4" providerId="LiveId" clId="{54C14449-2F13-4423-8C87-C9FB937036A2}" dt="2020-04-24T03:38:09.639" v="670"/>
          <ac:spMkLst>
            <pc:docMk/>
            <pc:sldMk cId="4092344547" sldId="1242"/>
            <ac:spMk id="34" creationId="{C291958E-E653-42C0-BC39-AF47FCF710ED}"/>
          </ac:spMkLst>
        </pc:spChg>
        <pc:spChg chg="add del">
          <ac:chgData name="Johnson Chien" userId="37ee8e709fcaeff4" providerId="LiveId" clId="{54C14449-2F13-4423-8C87-C9FB937036A2}" dt="2020-04-24T03:40:56.696" v="700" actId="478"/>
          <ac:spMkLst>
            <pc:docMk/>
            <pc:sldMk cId="4092344547" sldId="1242"/>
            <ac:spMk id="36" creationId="{FEC9D9A6-5D97-4FFE-B3D1-A7E6D1A0754E}"/>
          </ac:spMkLst>
        </pc:spChg>
        <pc:spChg chg="add">
          <ac:chgData name="Johnson Chien" userId="37ee8e709fcaeff4" providerId="LiveId" clId="{54C14449-2F13-4423-8C87-C9FB937036A2}" dt="2020-04-24T03:38:09.639" v="670"/>
          <ac:spMkLst>
            <pc:docMk/>
            <pc:sldMk cId="4092344547" sldId="1242"/>
            <ac:spMk id="37" creationId="{8E7171D1-0F11-43F6-AADC-C4857C109A71}"/>
          </ac:spMkLst>
        </pc:spChg>
        <pc:spChg chg="add">
          <ac:chgData name="Johnson Chien" userId="37ee8e709fcaeff4" providerId="LiveId" clId="{54C14449-2F13-4423-8C87-C9FB937036A2}" dt="2020-04-24T03:38:09.639" v="670"/>
          <ac:spMkLst>
            <pc:docMk/>
            <pc:sldMk cId="4092344547" sldId="1242"/>
            <ac:spMk id="39" creationId="{52EC1F92-304B-405C-8F6F-69FDFE9976BE}"/>
          </ac:spMkLst>
        </pc:spChg>
        <pc:spChg chg="add">
          <ac:chgData name="Johnson Chien" userId="37ee8e709fcaeff4" providerId="LiveId" clId="{54C14449-2F13-4423-8C87-C9FB937036A2}" dt="2020-04-24T03:38:09.639" v="670"/>
          <ac:spMkLst>
            <pc:docMk/>
            <pc:sldMk cId="4092344547" sldId="1242"/>
            <ac:spMk id="40" creationId="{85189FB0-D063-4FE5-A174-88F618F86F6C}"/>
          </ac:spMkLst>
        </pc:spChg>
        <pc:spChg chg="add">
          <ac:chgData name="Johnson Chien" userId="37ee8e709fcaeff4" providerId="LiveId" clId="{54C14449-2F13-4423-8C87-C9FB937036A2}" dt="2020-04-24T03:38:09.639" v="670"/>
          <ac:spMkLst>
            <pc:docMk/>
            <pc:sldMk cId="4092344547" sldId="1242"/>
            <ac:spMk id="41" creationId="{D0E6CA29-9B7D-4C17-8C9D-F947ACABC565}"/>
          </ac:spMkLst>
        </pc:spChg>
        <pc:spChg chg="add">
          <ac:chgData name="Johnson Chien" userId="37ee8e709fcaeff4" providerId="LiveId" clId="{54C14449-2F13-4423-8C87-C9FB937036A2}" dt="2020-04-24T03:38:09.639" v="670"/>
          <ac:spMkLst>
            <pc:docMk/>
            <pc:sldMk cId="4092344547" sldId="1242"/>
            <ac:spMk id="43" creationId="{0F1C63AF-F834-4F89-921F-15C606C49BA6}"/>
          </ac:spMkLst>
        </pc:spChg>
        <pc:spChg chg="add">
          <ac:chgData name="Johnson Chien" userId="37ee8e709fcaeff4" providerId="LiveId" clId="{54C14449-2F13-4423-8C87-C9FB937036A2}" dt="2020-04-24T03:38:09.639" v="670"/>
          <ac:spMkLst>
            <pc:docMk/>
            <pc:sldMk cId="4092344547" sldId="1242"/>
            <ac:spMk id="44" creationId="{BFC16B29-5596-4EB9-A0BB-978495F2FA70}"/>
          </ac:spMkLst>
        </pc:spChg>
        <pc:spChg chg="add">
          <ac:chgData name="Johnson Chien" userId="37ee8e709fcaeff4" providerId="LiveId" clId="{54C14449-2F13-4423-8C87-C9FB937036A2}" dt="2020-04-24T03:38:09.639" v="670"/>
          <ac:spMkLst>
            <pc:docMk/>
            <pc:sldMk cId="4092344547" sldId="1242"/>
            <ac:spMk id="45" creationId="{95102419-28C0-4819-B9C5-14213B764DAD}"/>
          </ac:spMkLst>
        </pc:spChg>
        <pc:spChg chg="add del">
          <ac:chgData name="Johnson Chien" userId="37ee8e709fcaeff4" providerId="LiveId" clId="{54C14449-2F13-4423-8C87-C9FB937036A2}" dt="2020-04-24T03:39:48.707" v="678" actId="478"/>
          <ac:spMkLst>
            <pc:docMk/>
            <pc:sldMk cId="4092344547" sldId="1242"/>
            <ac:spMk id="47" creationId="{A1435A37-CADB-43B4-89C4-F686B0414B5C}"/>
          </ac:spMkLst>
        </pc:spChg>
        <pc:spChg chg="add">
          <ac:chgData name="Johnson Chien" userId="37ee8e709fcaeff4" providerId="LiveId" clId="{54C14449-2F13-4423-8C87-C9FB937036A2}" dt="2020-04-24T03:38:36.443" v="671"/>
          <ac:spMkLst>
            <pc:docMk/>
            <pc:sldMk cId="4092344547" sldId="1242"/>
            <ac:spMk id="48" creationId="{582D13E5-D005-41AA-A494-ED66F075C517}"/>
          </ac:spMkLst>
        </pc:spChg>
        <pc:spChg chg="add mod">
          <ac:chgData name="Johnson Chien" userId="37ee8e709fcaeff4" providerId="LiveId" clId="{54C14449-2F13-4423-8C87-C9FB937036A2}" dt="2020-04-24T03:40:02.173" v="681" actId="6549"/>
          <ac:spMkLst>
            <pc:docMk/>
            <pc:sldMk cId="4092344547" sldId="1242"/>
            <ac:spMk id="49" creationId="{FF140E02-660F-4081-97C4-8F40D38F2C72}"/>
          </ac:spMkLst>
        </pc:spChg>
        <pc:spChg chg="add del">
          <ac:chgData name="Johnson Chien" userId="37ee8e709fcaeff4" providerId="LiveId" clId="{54C14449-2F13-4423-8C87-C9FB937036A2}" dt="2020-04-24T03:40:22.115" v="687" actId="478"/>
          <ac:spMkLst>
            <pc:docMk/>
            <pc:sldMk cId="4092344547" sldId="1242"/>
            <ac:spMk id="51" creationId="{13EDA261-DC9E-49F2-8EDE-25609548EABE}"/>
          </ac:spMkLst>
        </pc:spChg>
        <pc:spChg chg="add del">
          <ac:chgData name="Johnson Chien" userId="37ee8e709fcaeff4" providerId="LiveId" clId="{54C14449-2F13-4423-8C87-C9FB937036A2}" dt="2020-04-24T03:40:20.666" v="686" actId="478"/>
          <ac:spMkLst>
            <pc:docMk/>
            <pc:sldMk cId="4092344547" sldId="1242"/>
            <ac:spMk id="52" creationId="{130F8CDA-D829-4B00-8F39-AF0B0567F230}"/>
          </ac:spMkLst>
        </pc:spChg>
        <pc:spChg chg="add del">
          <ac:chgData name="Johnson Chien" userId="37ee8e709fcaeff4" providerId="LiveId" clId="{54C14449-2F13-4423-8C87-C9FB937036A2}" dt="2020-04-24T03:40:17.067" v="684" actId="478"/>
          <ac:spMkLst>
            <pc:docMk/>
            <pc:sldMk cId="4092344547" sldId="1242"/>
            <ac:spMk id="53" creationId="{7BED60D8-E5D8-4855-B6E9-95CDE0674437}"/>
          </ac:spMkLst>
        </pc:spChg>
        <pc:spChg chg="add del">
          <ac:chgData name="Johnson Chien" userId="37ee8e709fcaeff4" providerId="LiveId" clId="{54C14449-2F13-4423-8C87-C9FB937036A2}" dt="2020-04-24T03:40:33.046" v="691" actId="478"/>
          <ac:spMkLst>
            <pc:docMk/>
            <pc:sldMk cId="4092344547" sldId="1242"/>
            <ac:spMk id="55" creationId="{912A8E81-A17B-49CD-A1D4-B2CFFE90E5A1}"/>
          </ac:spMkLst>
        </pc:spChg>
        <pc:spChg chg="add del">
          <ac:chgData name="Johnson Chien" userId="37ee8e709fcaeff4" providerId="LiveId" clId="{54C14449-2F13-4423-8C87-C9FB937036A2}" dt="2020-04-24T03:40:26.712" v="689" actId="478"/>
          <ac:spMkLst>
            <pc:docMk/>
            <pc:sldMk cId="4092344547" sldId="1242"/>
            <ac:spMk id="56" creationId="{CD62A2F1-949C-4F47-B6F2-C6364D880857}"/>
          </ac:spMkLst>
        </pc:spChg>
        <pc:spChg chg="add">
          <ac:chgData name="Johnson Chien" userId="37ee8e709fcaeff4" providerId="LiveId" clId="{54C14449-2F13-4423-8C87-C9FB937036A2}" dt="2020-04-24T03:38:36.443" v="671"/>
          <ac:spMkLst>
            <pc:docMk/>
            <pc:sldMk cId="4092344547" sldId="1242"/>
            <ac:spMk id="57" creationId="{41B02FD2-EC7F-447B-8C3D-E661AB98B70A}"/>
          </ac:spMkLst>
        </pc:spChg>
        <pc:spChg chg="add del">
          <ac:chgData name="Johnson Chien" userId="37ee8e709fcaeff4" providerId="LiveId" clId="{54C14449-2F13-4423-8C87-C9FB937036A2}" dt="2020-04-24T03:40:48.946" v="698" actId="478"/>
          <ac:spMkLst>
            <pc:docMk/>
            <pc:sldMk cId="4092344547" sldId="1242"/>
            <ac:spMk id="59" creationId="{F78AB7FE-075C-4A04-A712-04A24AA31AAE}"/>
          </ac:spMkLst>
        </pc:spChg>
        <pc:spChg chg="add del">
          <ac:chgData name="Johnson Chien" userId="37ee8e709fcaeff4" providerId="LiveId" clId="{54C14449-2F13-4423-8C87-C9FB937036A2}" dt="2020-04-24T03:40:42.342" v="695" actId="478"/>
          <ac:spMkLst>
            <pc:docMk/>
            <pc:sldMk cId="4092344547" sldId="1242"/>
            <ac:spMk id="60" creationId="{D04BA77D-F009-434B-A55F-5D2E541C6990}"/>
          </ac:spMkLst>
        </pc:spChg>
        <pc:spChg chg="add del">
          <ac:chgData name="Johnson Chien" userId="37ee8e709fcaeff4" providerId="LiveId" clId="{54C14449-2F13-4423-8C87-C9FB937036A2}" dt="2020-04-24T03:40:47.027" v="697" actId="478"/>
          <ac:spMkLst>
            <pc:docMk/>
            <pc:sldMk cId="4092344547" sldId="1242"/>
            <ac:spMk id="61" creationId="{1E0965E3-D9A7-4277-9821-F508CEF3051F}"/>
          </ac:spMkLst>
        </pc:spChg>
        <pc:spChg chg="add">
          <ac:chgData name="Johnson Chien" userId="37ee8e709fcaeff4" providerId="LiveId" clId="{54C14449-2F13-4423-8C87-C9FB937036A2}" dt="2020-04-24T03:41:33.309" v="702"/>
          <ac:spMkLst>
            <pc:docMk/>
            <pc:sldMk cId="4092344547" sldId="1242"/>
            <ac:spMk id="63" creationId="{0D6367D7-8E4F-4DBB-9CBD-4B31CDEC8888}"/>
          </ac:spMkLst>
        </pc:spChg>
        <pc:spChg chg="add">
          <ac:chgData name="Johnson Chien" userId="37ee8e709fcaeff4" providerId="LiveId" clId="{54C14449-2F13-4423-8C87-C9FB937036A2}" dt="2020-04-24T03:41:33.309" v="702"/>
          <ac:spMkLst>
            <pc:docMk/>
            <pc:sldMk cId="4092344547" sldId="1242"/>
            <ac:spMk id="64" creationId="{FCF2429B-F294-4A4E-820A-1AB880E61FA2}"/>
          </ac:spMkLst>
        </pc:spChg>
        <pc:spChg chg="add">
          <ac:chgData name="Johnson Chien" userId="37ee8e709fcaeff4" providerId="LiveId" clId="{54C14449-2F13-4423-8C87-C9FB937036A2}" dt="2020-04-24T03:41:33.309" v="702"/>
          <ac:spMkLst>
            <pc:docMk/>
            <pc:sldMk cId="4092344547" sldId="1242"/>
            <ac:spMk id="65" creationId="{A7DB377B-72B4-48C2-96EE-75798CF63D8C}"/>
          </ac:spMkLst>
        </pc:spChg>
        <pc:spChg chg="add">
          <ac:chgData name="Johnson Chien" userId="37ee8e709fcaeff4" providerId="LiveId" clId="{54C14449-2F13-4423-8C87-C9FB937036A2}" dt="2020-04-24T03:41:33.309" v="702"/>
          <ac:spMkLst>
            <pc:docMk/>
            <pc:sldMk cId="4092344547" sldId="1242"/>
            <ac:spMk id="67" creationId="{DE27F1E9-3B32-40B7-A0B0-37A2C1F7ECD9}"/>
          </ac:spMkLst>
        </pc:spChg>
        <pc:spChg chg="add">
          <ac:chgData name="Johnson Chien" userId="37ee8e709fcaeff4" providerId="LiveId" clId="{54C14449-2F13-4423-8C87-C9FB937036A2}" dt="2020-04-24T03:41:33.309" v="702"/>
          <ac:spMkLst>
            <pc:docMk/>
            <pc:sldMk cId="4092344547" sldId="1242"/>
            <ac:spMk id="68" creationId="{2CA43401-BC6F-4D53-B07A-5AC1C03AB5B4}"/>
          </ac:spMkLst>
        </pc:spChg>
        <pc:spChg chg="add">
          <ac:chgData name="Johnson Chien" userId="37ee8e709fcaeff4" providerId="LiveId" clId="{54C14449-2F13-4423-8C87-C9FB937036A2}" dt="2020-04-24T03:41:33.309" v="702"/>
          <ac:spMkLst>
            <pc:docMk/>
            <pc:sldMk cId="4092344547" sldId="1242"/>
            <ac:spMk id="69" creationId="{7BF3C128-4619-4B09-A001-4A7DEFF3513E}"/>
          </ac:spMkLst>
        </pc:spChg>
        <pc:spChg chg="add">
          <ac:chgData name="Johnson Chien" userId="37ee8e709fcaeff4" providerId="LiveId" clId="{54C14449-2F13-4423-8C87-C9FB937036A2}" dt="2020-04-24T03:41:33.309" v="702"/>
          <ac:spMkLst>
            <pc:docMk/>
            <pc:sldMk cId="4092344547" sldId="1242"/>
            <ac:spMk id="71" creationId="{DC9A1E3F-F879-4B56-A2EF-B70FBA6B7B59}"/>
          </ac:spMkLst>
        </pc:spChg>
        <pc:spChg chg="add">
          <ac:chgData name="Johnson Chien" userId="37ee8e709fcaeff4" providerId="LiveId" clId="{54C14449-2F13-4423-8C87-C9FB937036A2}" dt="2020-04-24T03:41:33.309" v="702"/>
          <ac:spMkLst>
            <pc:docMk/>
            <pc:sldMk cId="4092344547" sldId="1242"/>
            <ac:spMk id="72" creationId="{94376584-BE0D-4C00-8D77-8B9423EECB48}"/>
          </ac:spMkLst>
        </pc:spChg>
        <pc:spChg chg="add">
          <ac:chgData name="Johnson Chien" userId="37ee8e709fcaeff4" providerId="LiveId" clId="{54C14449-2F13-4423-8C87-C9FB937036A2}" dt="2020-04-24T03:41:33.309" v="702"/>
          <ac:spMkLst>
            <pc:docMk/>
            <pc:sldMk cId="4092344547" sldId="1242"/>
            <ac:spMk id="73" creationId="{213B83C4-7019-4A6A-BBF2-E8591E77B665}"/>
          </ac:spMkLst>
        </pc:spChg>
        <pc:spChg chg="add">
          <ac:chgData name="Johnson Chien" userId="37ee8e709fcaeff4" providerId="LiveId" clId="{54C14449-2F13-4423-8C87-C9FB937036A2}" dt="2020-04-24T03:41:33.309" v="702"/>
          <ac:spMkLst>
            <pc:docMk/>
            <pc:sldMk cId="4092344547" sldId="1242"/>
            <ac:spMk id="75" creationId="{17B12831-C99F-46A5-9AD9-6F893D3101B8}"/>
          </ac:spMkLst>
        </pc:spChg>
        <pc:spChg chg="add">
          <ac:chgData name="Johnson Chien" userId="37ee8e709fcaeff4" providerId="LiveId" clId="{54C14449-2F13-4423-8C87-C9FB937036A2}" dt="2020-04-24T03:41:33.309" v="702"/>
          <ac:spMkLst>
            <pc:docMk/>
            <pc:sldMk cId="4092344547" sldId="1242"/>
            <ac:spMk id="76" creationId="{B9BC75F7-9368-4B22-BCD0-79EF65BF8D30}"/>
          </ac:spMkLst>
        </pc:spChg>
        <pc:spChg chg="add">
          <ac:chgData name="Johnson Chien" userId="37ee8e709fcaeff4" providerId="LiveId" clId="{54C14449-2F13-4423-8C87-C9FB937036A2}" dt="2020-04-24T03:41:33.309" v="702"/>
          <ac:spMkLst>
            <pc:docMk/>
            <pc:sldMk cId="4092344547" sldId="1242"/>
            <ac:spMk id="77" creationId="{0D6C25D6-D924-45FE-869E-F753C512DBC1}"/>
          </ac:spMkLst>
        </pc:spChg>
        <pc:spChg chg="add">
          <ac:chgData name="Johnson Chien" userId="37ee8e709fcaeff4" providerId="LiveId" clId="{54C14449-2F13-4423-8C87-C9FB937036A2}" dt="2020-04-24T03:41:33.309" v="702"/>
          <ac:spMkLst>
            <pc:docMk/>
            <pc:sldMk cId="4092344547" sldId="1242"/>
            <ac:spMk id="79" creationId="{244EA97D-9CE9-4CF2-8D8D-ED5A2A6E3776}"/>
          </ac:spMkLst>
        </pc:spChg>
        <pc:spChg chg="add">
          <ac:chgData name="Johnson Chien" userId="37ee8e709fcaeff4" providerId="LiveId" clId="{54C14449-2F13-4423-8C87-C9FB937036A2}" dt="2020-04-24T03:41:33.309" v="702"/>
          <ac:spMkLst>
            <pc:docMk/>
            <pc:sldMk cId="4092344547" sldId="1242"/>
            <ac:spMk id="80" creationId="{F4AFDF1F-0EE2-4271-8858-866CC31AB6D4}"/>
          </ac:spMkLst>
        </pc:spChg>
        <pc:spChg chg="add">
          <ac:chgData name="Johnson Chien" userId="37ee8e709fcaeff4" providerId="LiveId" clId="{54C14449-2F13-4423-8C87-C9FB937036A2}" dt="2020-04-24T03:41:33.309" v="702"/>
          <ac:spMkLst>
            <pc:docMk/>
            <pc:sldMk cId="4092344547" sldId="1242"/>
            <ac:spMk id="81" creationId="{36705283-C12C-4FE9-9E82-319DC17BDF6C}"/>
          </ac:spMkLst>
        </pc:spChg>
        <pc:spChg chg="add">
          <ac:chgData name="Johnson Chien" userId="37ee8e709fcaeff4" providerId="LiveId" clId="{54C14449-2F13-4423-8C87-C9FB937036A2}" dt="2020-04-24T03:41:33.309" v="702"/>
          <ac:spMkLst>
            <pc:docMk/>
            <pc:sldMk cId="4092344547" sldId="1242"/>
            <ac:spMk id="83" creationId="{F88ACAB7-9C50-4987-A897-8BA43A58AC28}"/>
          </ac:spMkLst>
        </pc:spChg>
        <pc:spChg chg="add">
          <ac:chgData name="Johnson Chien" userId="37ee8e709fcaeff4" providerId="LiveId" clId="{54C14449-2F13-4423-8C87-C9FB937036A2}" dt="2020-04-24T03:41:33.309" v="702"/>
          <ac:spMkLst>
            <pc:docMk/>
            <pc:sldMk cId="4092344547" sldId="1242"/>
            <ac:spMk id="84" creationId="{4752B6E9-631D-4FCC-B4FD-1D0EAB54F1DF}"/>
          </ac:spMkLst>
        </pc:spChg>
        <pc:spChg chg="add">
          <ac:chgData name="Johnson Chien" userId="37ee8e709fcaeff4" providerId="LiveId" clId="{54C14449-2F13-4423-8C87-C9FB937036A2}" dt="2020-04-24T03:41:33.309" v="702"/>
          <ac:spMkLst>
            <pc:docMk/>
            <pc:sldMk cId="4092344547" sldId="1242"/>
            <ac:spMk id="85" creationId="{F100DB5E-7882-4ECE-A813-14AD6758BE02}"/>
          </ac:spMkLst>
        </pc:spChg>
        <pc:spChg chg="add">
          <ac:chgData name="Johnson Chien" userId="37ee8e709fcaeff4" providerId="LiveId" clId="{54C14449-2F13-4423-8C87-C9FB937036A2}" dt="2020-04-24T03:41:33.309" v="702"/>
          <ac:spMkLst>
            <pc:docMk/>
            <pc:sldMk cId="4092344547" sldId="1242"/>
            <ac:spMk id="87" creationId="{8F479754-D6D7-4599-A40A-FD963452B1F3}"/>
          </ac:spMkLst>
        </pc:spChg>
        <pc:spChg chg="add mod">
          <ac:chgData name="Johnson Chien" userId="37ee8e709fcaeff4" providerId="LiveId" clId="{54C14449-2F13-4423-8C87-C9FB937036A2}" dt="2020-04-24T03:47:35.439" v="794" actId="1036"/>
          <ac:spMkLst>
            <pc:docMk/>
            <pc:sldMk cId="4092344547" sldId="1242"/>
            <ac:spMk id="89" creationId="{D37D13E1-4510-4F0F-AC24-B1304D94CC6E}"/>
          </ac:spMkLst>
        </pc:spChg>
        <pc:spChg chg="add del">
          <ac:chgData name="Johnson Chien" userId="37ee8e709fcaeff4" providerId="LiveId" clId="{54C14449-2F13-4423-8C87-C9FB937036A2}" dt="2020-04-24T03:43:13.578" v="740"/>
          <ac:spMkLst>
            <pc:docMk/>
            <pc:sldMk cId="4092344547" sldId="1242"/>
            <ac:spMk id="90" creationId="{F3CFB47D-9F2D-4AEE-B314-2DF90CB240FA}"/>
          </ac:spMkLst>
        </pc:spChg>
        <pc:spChg chg="add del">
          <ac:chgData name="Johnson Chien" userId="37ee8e709fcaeff4" providerId="LiveId" clId="{54C14449-2F13-4423-8C87-C9FB937036A2}" dt="2020-04-24T03:43:13.578" v="740"/>
          <ac:spMkLst>
            <pc:docMk/>
            <pc:sldMk cId="4092344547" sldId="1242"/>
            <ac:spMk id="91" creationId="{E2F09778-6D42-42DF-83D3-EC4C80B6A726}"/>
          </ac:spMkLst>
        </pc:spChg>
        <pc:spChg chg="add del">
          <ac:chgData name="Johnson Chien" userId="37ee8e709fcaeff4" providerId="LiveId" clId="{54C14449-2F13-4423-8C87-C9FB937036A2}" dt="2020-04-24T03:43:13.578" v="740"/>
          <ac:spMkLst>
            <pc:docMk/>
            <pc:sldMk cId="4092344547" sldId="1242"/>
            <ac:spMk id="92" creationId="{799BCD78-6C95-40B4-80F7-0F3664560111}"/>
          </ac:spMkLst>
        </pc:spChg>
        <pc:spChg chg="add del">
          <ac:chgData name="Johnson Chien" userId="37ee8e709fcaeff4" providerId="LiveId" clId="{54C14449-2F13-4423-8C87-C9FB937036A2}" dt="2020-04-24T03:43:13.578" v="740"/>
          <ac:spMkLst>
            <pc:docMk/>
            <pc:sldMk cId="4092344547" sldId="1242"/>
            <ac:spMk id="96" creationId="{C406172C-4C31-4E64-AF79-1AD74BC0BCC9}"/>
          </ac:spMkLst>
        </pc:spChg>
        <pc:grpChg chg="del">
          <ac:chgData name="Johnson Chien" userId="37ee8e709fcaeff4" providerId="LiveId" clId="{54C14449-2F13-4423-8C87-C9FB937036A2}" dt="2020-04-24T03:31:08.587" v="654" actId="478"/>
          <ac:grpSpMkLst>
            <pc:docMk/>
            <pc:sldMk cId="4092344547" sldId="1242"/>
            <ac:grpSpMk id="12" creationId="{00000000-0000-0000-0000-000000000000}"/>
          </ac:grpSpMkLst>
        </pc:grpChg>
        <pc:graphicFrameChg chg="del mod modGraphic">
          <ac:chgData name="Johnson Chien" userId="37ee8e709fcaeff4" providerId="LiveId" clId="{54C14449-2F13-4423-8C87-C9FB937036A2}" dt="2020-04-24T03:31:07.131" v="653" actId="478"/>
          <ac:graphicFrameMkLst>
            <pc:docMk/>
            <pc:sldMk cId="4092344547" sldId="1242"/>
            <ac:graphicFrameMk id="4" creationId="{00000000-0000-0000-0000-000000000000}"/>
          </ac:graphicFrameMkLst>
        </pc:graphicFrameChg>
        <pc:picChg chg="del">
          <ac:chgData name="Johnson Chien" userId="37ee8e709fcaeff4" providerId="LiveId" clId="{54C14449-2F13-4423-8C87-C9FB937036A2}" dt="2020-04-24T03:31:05.317" v="652" actId="478"/>
          <ac:picMkLst>
            <pc:docMk/>
            <pc:sldMk cId="4092344547" sldId="1242"/>
            <ac:picMk id="5" creationId="{00000000-0000-0000-0000-000000000000}"/>
          </ac:picMkLst>
        </pc:picChg>
        <pc:picChg chg="add">
          <ac:chgData name="Johnson Chien" userId="37ee8e709fcaeff4" providerId="LiveId" clId="{54C14449-2F13-4423-8C87-C9FB937036A2}" dt="2020-04-24T03:35:40.006" v="661"/>
          <ac:picMkLst>
            <pc:docMk/>
            <pc:sldMk cId="4092344547" sldId="1242"/>
            <ac:picMk id="9" creationId="{BAFD69BD-6AFF-4D51-BA3D-1225A56FFF9A}"/>
          </ac:picMkLst>
        </pc:picChg>
        <pc:picChg chg="add mod">
          <ac:chgData name="Johnson Chien" userId="37ee8e709fcaeff4" providerId="LiveId" clId="{54C14449-2F13-4423-8C87-C9FB937036A2}" dt="2020-04-24T03:39:35.742" v="676" actId="1076"/>
          <ac:picMkLst>
            <pc:docMk/>
            <pc:sldMk cId="4092344547" sldId="1242"/>
            <ac:picMk id="27" creationId="{53DF01D9-AB88-4AAA-9D16-FB9F58EB4287}"/>
          </ac:picMkLst>
        </pc:picChg>
        <pc:cxnChg chg="add">
          <ac:chgData name="Johnson Chien" userId="37ee8e709fcaeff4" providerId="LiveId" clId="{54C14449-2F13-4423-8C87-C9FB937036A2}" dt="2020-04-24T03:36:08.391" v="663"/>
          <ac:cxnSpMkLst>
            <pc:docMk/>
            <pc:sldMk cId="4092344547" sldId="1242"/>
            <ac:cxnSpMk id="15" creationId="{967BCA47-C97B-49FE-970F-044C6F0575D1}"/>
          </ac:cxnSpMkLst>
        </pc:cxnChg>
        <pc:cxnChg chg="add">
          <ac:chgData name="Johnson Chien" userId="37ee8e709fcaeff4" providerId="LiveId" clId="{54C14449-2F13-4423-8C87-C9FB937036A2}" dt="2020-04-24T03:36:08.391" v="663"/>
          <ac:cxnSpMkLst>
            <pc:docMk/>
            <pc:sldMk cId="4092344547" sldId="1242"/>
            <ac:cxnSpMk id="17" creationId="{E21CA9BD-C730-4234-990B-0961352A3565}"/>
          </ac:cxnSpMkLst>
        </pc:cxnChg>
        <pc:cxnChg chg="add">
          <ac:chgData name="Johnson Chien" userId="37ee8e709fcaeff4" providerId="LiveId" clId="{54C14449-2F13-4423-8C87-C9FB937036A2}" dt="2020-04-24T03:36:08.391" v="663"/>
          <ac:cxnSpMkLst>
            <pc:docMk/>
            <pc:sldMk cId="4092344547" sldId="1242"/>
            <ac:cxnSpMk id="18" creationId="{D1CC3F08-BB0D-4FEE-91B4-EAAB3DD56F79}"/>
          </ac:cxnSpMkLst>
        </pc:cxnChg>
        <pc:cxnChg chg="add">
          <ac:chgData name="Johnson Chien" userId="37ee8e709fcaeff4" providerId="LiveId" clId="{54C14449-2F13-4423-8C87-C9FB937036A2}" dt="2020-04-24T03:37:01.548" v="666"/>
          <ac:cxnSpMkLst>
            <pc:docMk/>
            <pc:sldMk cId="4092344547" sldId="1242"/>
            <ac:cxnSpMk id="24" creationId="{5AAAAEA1-45FE-45DD-98FB-6157E05C1560}"/>
          </ac:cxnSpMkLst>
        </pc:cxnChg>
        <pc:cxnChg chg="add">
          <ac:chgData name="Johnson Chien" userId="37ee8e709fcaeff4" providerId="LiveId" clId="{54C14449-2F13-4423-8C87-C9FB937036A2}" dt="2020-04-24T03:37:01.548" v="666"/>
          <ac:cxnSpMkLst>
            <pc:docMk/>
            <pc:sldMk cId="4092344547" sldId="1242"/>
            <ac:cxnSpMk id="25" creationId="{171B34C5-EDC5-4321-928D-9471FBD20C19}"/>
          </ac:cxnSpMkLst>
        </pc:cxnChg>
        <pc:cxnChg chg="add">
          <ac:chgData name="Johnson Chien" userId="37ee8e709fcaeff4" providerId="LiveId" clId="{54C14449-2F13-4423-8C87-C9FB937036A2}" dt="2020-04-24T03:37:01.548" v="666"/>
          <ac:cxnSpMkLst>
            <pc:docMk/>
            <pc:sldMk cId="4092344547" sldId="1242"/>
            <ac:cxnSpMk id="26" creationId="{B20B485E-3D3D-46B5-8B1E-885DB24E024C}"/>
          </ac:cxnSpMkLst>
        </pc:cxnChg>
        <pc:cxnChg chg="add del">
          <ac:chgData name="Johnson Chien" userId="37ee8e709fcaeff4" providerId="LiveId" clId="{54C14449-2F13-4423-8C87-C9FB937036A2}" dt="2020-04-24T03:40:06.535" v="683" actId="478"/>
          <ac:cxnSpMkLst>
            <pc:docMk/>
            <pc:sldMk cId="4092344547" sldId="1242"/>
            <ac:cxnSpMk id="29" creationId="{EAC285F0-B3EC-4F49-903C-19BC38757801}"/>
          </ac:cxnSpMkLst>
        </pc:cxnChg>
        <pc:cxnChg chg="add del">
          <ac:chgData name="Johnson Chien" userId="37ee8e709fcaeff4" providerId="LiveId" clId="{54C14449-2F13-4423-8C87-C9FB937036A2}" dt="2020-04-24T03:40:23.605" v="688" actId="478"/>
          <ac:cxnSpMkLst>
            <pc:docMk/>
            <pc:sldMk cId="4092344547" sldId="1242"/>
            <ac:cxnSpMk id="33" creationId="{82B429BD-E279-4F45-9D80-3E13A0FC4B41}"/>
          </ac:cxnSpMkLst>
        </pc:cxnChg>
        <pc:cxnChg chg="add del">
          <ac:chgData name="Johnson Chien" userId="37ee8e709fcaeff4" providerId="LiveId" clId="{54C14449-2F13-4423-8C87-C9FB937036A2}" dt="2020-04-24T03:38:59.548" v="672" actId="478"/>
          <ac:cxnSpMkLst>
            <pc:docMk/>
            <pc:sldMk cId="4092344547" sldId="1242"/>
            <ac:cxnSpMk id="35" creationId="{915F7A9A-CD70-482F-BC23-E0D25E3BFB40}"/>
          </ac:cxnSpMkLst>
        </pc:cxnChg>
        <pc:cxnChg chg="add del">
          <ac:chgData name="Johnson Chien" userId="37ee8e709fcaeff4" providerId="LiveId" clId="{54C14449-2F13-4423-8C87-C9FB937036A2}" dt="2020-04-24T03:40:51.461" v="699" actId="478"/>
          <ac:cxnSpMkLst>
            <pc:docMk/>
            <pc:sldMk cId="4092344547" sldId="1242"/>
            <ac:cxnSpMk id="38" creationId="{417CCD30-8943-4CA8-B844-E6EA90945895}"/>
          </ac:cxnSpMkLst>
        </pc:cxnChg>
        <pc:cxnChg chg="add">
          <ac:chgData name="Johnson Chien" userId="37ee8e709fcaeff4" providerId="LiveId" clId="{54C14449-2F13-4423-8C87-C9FB937036A2}" dt="2020-04-24T03:38:09.639" v="670"/>
          <ac:cxnSpMkLst>
            <pc:docMk/>
            <pc:sldMk cId="4092344547" sldId="1242"/>
            <ac:cxnSpMk id="42" creationId="{0F971BC1-418A-4ED4-A829-F6E6C0F8E743}"/>
          </ac:cxnSpMkLst>
        </pc:cxnChg>
        <pc:cxnChg chg="add">
          <ac:chgData name="Johnson Chien" userId="37ee8e709fcaeff4" providerId="LiveId" clId="{54C14449-2F13-4423-8C87-C9FB937036A2}" dt="2020-04-24T03:38:09.639" v="670"/>
          <ac:cxnSpMkLst>
            <pc:docMk/>
            <pc:sldMk cId="4092344547" sldId="1242"/>
            <ac:cxnSpMk id="46" creationId="{D32783BA-EEA4-42B2-928B-C31B21448DE3}"/>
          </ac:cxnSpMkLst>
        </pc:cxnChg>
        <pc:cxnChg chg="add del">
          <ac:chgData name="Johnson Chien" userId="37ee8e709fcaeff4" providerId="LiveId" clId="{54C14449-2F13-4423-8C87-C9FB937036A2}" dt="2020-04-24T03:40:59.155" v="701" actId="478"/>
          <ac:cxnSpMkLst>
            <pc:docMk/>
            <pc:sldMk cId="4092344547" sldId="1242"/>
            <ac:cxnSpMk id="50" creationId="{A9042FAF-E97D-43D5-B00D-DB568BCD04CB}"/>
          </ac:cxnSpMkLst>
        </pc:cxnChg>
        <pc:cxnChg chg="add del">
          <ac:chgData name="Johnson Chien" userId="37ee8e709fcaeff4" providerId="LiveId" clId="{54C14449-2F13-4423-8C87-C9FB937036A2}" dt="2020-04-24T03:40:19.647" v="685" actId="478"/>
          <ac:cxnSpMkLst>
            <pc:docMk/>
            <pc:sldMk cId="4092344547" sldId="1242"/>
            <ac:cxnSpMk id="54" creationId="{F3E5FFC2-1FF8-47B1-97E4-8D285A69FC19}"/>
          </ac:cxnSpMkLst>
        </pc:cxnChg>
        <pc:cxnChg chg="add del">
          <ac:chgData name="Johnson Chien" userId="37ee8e709fcaeff4" providerId="LiveId" clId="{54C14449-2F13-4423-8C87-C9FB937036A2}" dt="2020-04-24T03:40:40.633" v="694" actId="478"/>
          <ac:cxnSpMkLst>
            <pc:docMk/>
            <pc:sldMk cId="4092344547" sldId="1242"/>
            <ac:cxnSpMk id="58" creationId="{D96D1C66-57CA-4E4E-B3A8-F2CA005E6A70}"/>
          </ac:cxnSpMkLst>
        </pc:cxnChg>
        <pc:cxnChg chg="add del">
          <ac:chgData name="Johnson Chien" userId="37ee8e709fcaeff4" providerId="LiveId" clId="{54C14449-2F13-4423-8C87-C9FB937036A2}" dt="2020-04-24T03:40:45.212" v="696" actId="478"/>
          <ac:cxnSpMkLst>
            <pc:docMk/>
            <pc:sldMk cId="4092344547" sldId="1242"/>
            <ac:cxnSpMk id="62" creationId="{985C5887-FAD2-457A-B794-8BC52E9B5EC1}"/>
          </ac:cxnSpMkLst>
        </pc:cxnChg>
        <pc:cxnChg chg="add">
          <ac:chgData name="Johnson Chien" userId="37ee8e709fcaeff4" providerId="LiveId" clId="{54C14449-2F13-4423-8C87-C9FB937036A2}" dt="2020-04-24T03:41:33.309" v="702"/>
          <ac:cxnSpMkLst>
            <pc:docMk/>
            <pc:sldMk cId="4092344547" sldId="1242"/>
            <ac:cxnSpMk id="66" creationId="{4D5AF5A8-559E-4A33-A2BE-E7AA545BCCCE}"/>
          </ac:cxnSpMkLst>
        </pc:cxnChg>
        <pc:cxnChg chg="add">
          <ac:chgData name="Johnson Chien" userId="37ee8e709fcaeff4" providerId="LiveId" clId="{54C14449-2F13-4423-8C87-C9FB937036A2}" dt="2020-04-24T03:41:33.309" v="702"/>
          <ac:cxnSpMkLst>
            <pc:docMk/>
            <pc:sldMk cId="4092344547" sldId="1242"/>
            <ac:cxnSpMk id="70" creationId="{CCE80291-AD06-4ACD-BBAD-73F97D540626}"/>
          </ac:cxnSpMkLst>
        </pc:cxnChg>
        <pc:cxnChg chg="add">
          <ac:chgData name="Johnson Chien" userId="37ee8e709fcaeff4" providerId="LiveId" clId="{54C14449-2F13-4423-8C87-C9FB937036A2}" dt="2020-04-24T03:41:33.309" v="702"/>
          <ac:cxnSpMkLst>
            <pc:docMk/>
            <pc:sldMk cId="4092344547" sldId="1242"/>
            <ac:cxnSpMk id="74" creationId="{32820312-52EE-41DD-A69B-032CD94695E5}"/>
          </ac:cxnSpMkLst>
        </pc:cxnChg>
        <pc:cxnChg chg="add">
          <ac:chgData name="Johnson Chien" userId="37ee8e709fcaeff4" providerId="LiveId" clId="{54C14449-2F13-4423-8C87-C9FB937036A2}" dt="2020-04-24T03:41:33.309" v="702"/>
          <ac:cxnSpMkLst>
            <pc:docMk/>
            <pc:sldMk cId="4092344547" sldId="1242"/>
            <ac:cxnSpMk id="78" creationId="{912BC289-50A2-4D0A-89B7-17C9075786DC}"/>
          </ac:cxnSpMkLst>
        </pc:cxnChg>
        <pc:cxnChg chg="add">
          <ac:chgData name="Johnson Chien" userId="37ee8e709fcaeff4" providerId="LiveId" clId="{54C14449-2F13-4423-8C87-C9FB937036A2}" dt="2020-04-24T03:41:33.309" v="702"/>
          <ac:cxnSpMkLst>
            <pc:docMk/>
            <pc:sldMk cId="4092344547" sldId="1242"/>
            <ac:cxnSpMk id="82" creationId="{AA06BE8E-9F51-46A2-A4E7-4FA652536BF0}"/>
          </ac:cxnSpMkLst>
        </pc:cxnChg>
        <pc:cxnChg chg="add">
          <ac:chgData name="Johnson Chien" userId="37ee8e709fcaeff4" providerId="LiveId" clId="{54C14449-2F13-4423-8C87-C9FB937036A2}" dt="2020-04-24T03:41:33.309" v="702"/>
          <ac:cxnSpMkLst>
            <pc:docMk/>
            <pc:sldMk cId="4092344547" sldId="1242"/>
            <ac:cxnSpMk id="86" creationId="{8469E909-9A55-48A0-95A9-6F07F3628022}"/>
          </ac:cxnSpMkLst>
        </pc:cxnChg>
        <pc:cxnChg chg="add">
          <ac:chgData name="Johnson Chien" userId="37ee8e709fcaeff4" providerId="LiveId" clId="{54C14449-2F13-4423-8C87-C9FB937036A2}" dt="2020-04-24T03:41:33.309" v="702"/>
          <ac:cxnSpMkLst>
            <pc:docMk/>
            <pc:sldMk cId="4092344547" sldId="1242"/>
            <ac:cxnSpMk id="88" creationId="{982868C5-0957-4180-9A19-EA6B74138239}"/>
          </ac:cxnSpMkLst>
        </pc:cxnChg>
        <pc:cxnChg chg="add del">
          <ac:chgData name="Johnson Chien" userId="37ee8e709fcaeff4" providerId="LiveId" clId="{54C14449-2F13-4423-8C87-C9FB937036A2}" dt="2020-04-24T03:43:13.578" v="740"/>
          <ac:cxnSpMkLst>
            <pc:docMk/>
            <pc:sldMk cId="4092344547" sldId="1242"/>
            <ac:cxnSpMk id="93" creationId="{1F340C0C-B0F5-4F1A-8284-51CA3A729539}"/>
          </ac:cxnSpMkLst>
        </pc:cxnChg>
        <pc:cxnChg chg="add del">
          <ac:chgData name="Johnson Chien" userId="37ee8e709fcaeff4" providerId="LiveId" clId="{54C14449-2F13-4423-8C87-C9FB937036A2}" dt="2020-04-24T03:43:13.578" v="740"/>
          <ac:cxnSpMkLst>
            <pc:docMk/>
            <pc:sldMk cId="4092344547" sldId="1242"/>
            <ac:cxnSpMk id="94" creationId="{2F501943-134E-445D-84BE-98BEBFA87525}"/>
          </ac:cxnSpMkLst>
        </pc:cxnChg>
        <pc:cxnChg chg="add del">
          <ac:chgData name="Johnson Chien" userId="37ee8e709fcaeff4" providerId="LiveId" clId="{54C14449-2F13-4423-8C87-C9FB937036A2}" dt="2020-04-24T03:43:13.578" v="740"/>
          <ac:cxnSpMkLst>
            <pc:docMk/>
            <pc:sldMk cId="4092344547" sldId="1242"/>
            <ac:cxnSpMk id="95" creationId="{E3083B69-9B42-4943-B443-6C8B072687D0}"/>
          </ac:cxnSpMkLst>
        </pc:cxnChg>
        <pc:cxnChg chg="add del">
          <ac:chgData name="Johnson Chien" userId="37ee8e709fcaeff4" providerId="LiveId" clId="{54C14449-2F13-4423-8C87-C9FB937036A2}" dt="2020-04-24T03:43:13.578" v="740"/>
          <ac:cxnSpMkLst>
            <pc:docMk/>
            <pc:sldMk cId="4092344547" sldId="1242"/>
            <ac:cxnSpMk id="97" creationId="{D0B82A38-AFFE-463E-A1B4-619489A217E1}"/>
          </ac:cxnSpMkLst>
        </pc:cxnChg>
      </pc:sldChg>
      <pc:sldChg chg="modSp del">
        <pc:chgData name="Johnson Chien" userId="37ee8e709fcaeff4" providerId="LiveId" clId="{54C14449-2F13-4423-8C87-C9FB937036A2}" dt="2020-04-24T03:51:33.223" v="841" actId="2696"/>
        <pc:sldMkLst>
          <pc:docMk/>
          <pc:sldMk cId="479843110" sldId="1243"/>
        </pc:sldMkLst>
        <pc:graphicFrameChg chg="mod modGraphic">
          <ac:chgData name="Johnson Chien" userId="37ee8e709fcaeff4" providerId="LiveId" clId="{54C14449-2F13-4423-8C87-C9FB937036A2}" dt="2020-04-24T03:25:48.406" v="635" actId="20577"/>
          <ac:graphicFrameMkLst>
            <pc:docMk/>
            <pc:sldMk cId="479843110" sldId="1243"/>
            <ac:graphicFrameMk id="4" creationId="{00000000-0000-0000-0000-000000000000}"/>
          </ac:graphicFrameMkLst>
        </pc:graphicFrameChg>
        <pc:picChg chg="mod">
          <ac:chgData name="Johnson Chien" userId="37ee8e709fcaeff4" providerId="LiveId" clId="{54C14449-2F13-4423-8C87-C9FB937036A2}" dt="2020-04-24T03:05:16.495" v="169" actId="1076"/>
          <ac:picMkLst>
            <pc:docMk/>
            <pc:sldMk cId="479843110" sldId="1243"/>
            <ac:picMk id="5" creationId="{00000000-0000-0000-0000-000000000000}"/>
          </ac:picMkLst>
        </pc:picChg>
      </pc:sldChg>
      <pc:sldChg chg="del">
        <pc:chgData name="Johnson Chien" userId="37ee8e709fcaeff4" providerId="LiveId" clId="{54C14449-2F13-4423-8C87-C9FB937036A2}" dt="2020-04-24T04:04:34.004" v="873" actId="2696"/>
        <pc:sldMkLst>
          <pc:docMk/>
          <pc:sldMk cId="3757546654" sldId="1244"/>
        </pc:sldMkLst>
      </pc:sldChg>
      <pc:sldChg chg="del">
        <pc:chgData name="Johnson Chien" userId="37ee8e709fcaeff4" providerId="LiveId" clId="{54C14449-2F13-4423-8C87-C9FB937036A2}" dt="2020-04-27T01:21:45.410" v="2468" actId="2696"/>
        <pc:sldMkLst>
          <pc:docMk/>
          <pc:sldMk cId="355564441" sldId="1245"/>
        </pc:sldMkLst>
      </pc:sldChg>
      <pc:sldChg chg="del">
        <pc:chgData name="Johnson Chien" userId="37ee8e709fcaeff4" providerId="LiveId" clId="{54C14449-2F13-4423-8C87-C9FB937036A2}" dt="2020-04-27T01:24:59.893" v="2499" actId="2696"/>
        <pc:sldMkLst>
          <pc:docMk/>
          <pc:sldMk cId="2543082885" sldId="1256"/>
        </pc:sldMkLst>
      </pc:sldChg>
      <pc:sldChg chg="modSp del">
        <pc:chgData name="Johnson Chien" userId="37ee8e709fcaeff4" providerId="LiveId" clId="{54C14449-2F13-4423-8C87-C9FB937036A2}" dt="2020-04-24T08:03:02.872" v="1930" actId="2696"/>
        <pc:sldMkLst>
          <pc:docMk/>
          <pc:sldMk cId="2836599822" sldId="1269"/>
        </pc:sldMkLst>
        <pc:spChg chg="mod">
          <ac:chgData name="Johnson Chien" userId="37ee8e709fcaeff4" providerId="LiveId" clId="{54C14449-2F13-4423-8C87-C9FB937036A2}" dt="2020-04-24T03:53:34.496" v="845" actId="108"/>
          <ac:spMkLst>
            <pc:docMk/>
            <pc:sldMk cId="2836599822" sldId="1269"/>
            <ac:spMk id="66" creationId="{8EBB698E-3DDA-4A0A-AFDA-2D9E19D66E06}"/>
          </ac:spMkLst>
        </pc:spChg>
        <pc:spChg chg="mod">
          <ac:chgData name="Johnson Chien" userId="37ee8e709fcaeff4" providerId="LiveId" clId="{54C14449-2F13-4423-8C87-C9FB937036A2}" dt="2020-04-24T01:26:22.067" v="163" actId="20577"/>
          <ac:spMkLst>
            <pc:docMk/>
            <pc:sldMk cId="2836599822" sldId="1269"/>
            <ac:spMk id="202" creationId="{00000000-0000-0000-0000-000000000000}"/>
          </ac:spMkLst>
        </pc:spChg>
        <pc:grpChg chg="mod">
          <ac:chgData name="Johnson Chien" userId="37ee8e709fcaeff4" providerId="LiveId" clId="{54C14449-2F13-4423-8C87-C9FB937036A2}" dt="2020-04-24T03:09:07.870" v="190" actId="1038"/>
          <ac:grpSpMkLst>
            <pc:docMk/>
            <pc:sldMk cId="2836599822" sldId="1269"/>
            <ac:grpSpMk id="80" creationId="{00000000-0000-0000-0000-000000000000}"/>
          </ac:grpSpMkLst>
        </pc:grpChg>
        <pc:grpChg chg="mod">
          <ac:chgData name="Johnson Chien" userId="37ee8e709fcaeff4" providerId="LiveId" clId="{54C14449-2F13-4423-8C87-C9FB937036A2}" dt="2020-04-24T03:14:08.433" v="630" actId="1037"/>
          <ac:grpSpMkLst>
            <pc:docMk/>
            <pc:sldMk cId="2836599822" sldId="1269"/>
            <ac:grpSpMk id="89" creationId="{00000000-0000-0000-0000-000000000000}"/>
          </ac:grpSpMkLst>
        </pc:grpChg>
        <pc:grpChg chg="mod">
          <ac:chgData name="Johnson Chien" userId="37ee8e709fcaeff4" providerId="LiveId" clId="{54C14449-2F13-4423-8C87-C9FB937036A2}" dt="2020-04-24T03:09:17.960" v="217" actId="1037"/>
          <ac:grpSpMkLst>
            <pc:docMk/>
            <pc:sldMk cId="2836599822" sldId="1269"/>
            <ac:grpSpMk id="94" creationId="{00000000-0000-0000-0000-000000000000}"/>
          </ac:grpSpMkLst>
        </pc:grpChg>
        <pc:grpChg chg="mod">
          <ac:chgData name="Johnson Chien" userId="37ee8e709fcaeff4" providerId="LiveId" clId="{54C14449-2F13-4423-8C87-C9FB937036A2}" dt="2020-04-24T03:13:55.451" v="629" actId="1038"/>
          <ac:grpSpMkLst>
            <pc:docMk/>
            <pc:sldMk cId="2836599822" sldId="1269"/>
            <ac:grpSpMk id="99" creationId="{00000000-0000-0000-0000-000000000000}"/>
          </ac:grpSpMkLst>
        </pc:grpChg>
        <pc:grpChg chg="mod">
          <ac:chgData name="Johnson Chien" userId="37ee8e709fcaeff4" providerId="LiveId" clId="{54C14449-2F13-4423-8C87-C9FB937036A2}" dt="2020-04-24T03:13:11.395" v="584" actId="1037"/>
          <ac:grpSpMkLst>
            <pc:docMk/>
            <pc:sldMk cId="2836599822" sldId="1269"/>
            <ac:grpSpMk id="107" creationId="{00000000-0000-0000-0000-000000000000}"/>
          </ac:grpSpMkLst>
        </pc:grpChg>
        <pc:grpChg chg="mod">
          <ac:chgData name="Johnson Chien" userId="37ee8e709fcaeff4" providerId="LiveId" clId="{54C14449-2F13-4423-8C87-C9FB937036A2}" dt="2020-04-24T03:11:27.934" v="282" actId="1037"/>
          <ac:grpSpMkLst>
            <pc:docMk/>
            <pc:sldMk cId="2836599822" sldId="1269"/>
            <ac:grpSpMk id="112" creationId="{00000000-0000-0000-0000-000000000000}"/>
          </ac:grpSpMkLst>
        </pc:grpChg>
        <pc:grpChg chg="mod">
          <ac:chgData name="Johnson Chien" userId="37ee8e709fcaeff4" providerId="LiveId" clId="{54C14449-2F13-4423-8C87-C9FB937036A2}" dt="2020-04-24T03:13:39.960" v="618" actId="1037"/>
          <ac:grpSpMkLst>
            <pc:docMk/>
            <pc:sldMk cId="2836599822" sldId="1269"/>
            <ac:grpSpMk id="118" creationId="{00000000-0000-0000-0000-000000000000}"/>
          </ac:grpSpMkLst>
        </pc:grpChg>
        <pc:grpChg chg="mod">
          <ac:chgData name="Johnson Chien" userId="37ee8e709fcaeff4" providerId="LiveId" clId="{54C14449-2F13-4423-8C87-C9FB937036A2}" dt="2020-04-24T03:13:27.389" v="605" actId="1037"/>
          <ac:grpSpMkLst>
            <pc:docMk/>
            <pc:sldMk cId="2836599822" sldId="1269"/>
            <ac:grpSpMk id="123" creationId="{00000000-0000-0000-0000-000000000000}"/>
          </ac:grpSpMkLst>
        </pc:grpChg>
        <pc:grpChg chg="mod">
          <ac:chgData name="Johnson Chien" userId="37ee8e709fcaeff4" providerId="LiveId" clId="{54C14449-2F13-4423-8C87-C9FB937036A2}" dt="2020-04-24T03:13:19.840" v="591" actId="1037"/>
          <ac:grpSpMkLst>
            <pc:docMk/>
            <pc:sldMk cId="2836599822" sldId="1269"/>
            <ac:grpSpMk id="128" creationId="{00000000-0000-0000-0000-000000000000}"/>
          </ac:grpSpMkLst>
        </pc:grpChg>
        <pc:grpChg chg="mod">
          <ac:chgData name="Johnson Chien" userId="37ee8e709fcaeff4" providerId="LiveId" clId="{54C14449-2F13-4423-8C87-C9FB937036A2}" dt="2020-04-24T03:09:28.559" v="248" actId="1037"/>
          <ac:grpSpMkLst>
            <pc:docMk/>
            <pc:sldMk cId="2836599822" sldId="1269"/>
            <ac:grpSpMk id="133" creationId="{00000000-0000-0000-0000-000000000000}"/>
          </ac:grpSpMkLst>
        </pc:grpChg>
        <pc:grpChg chg="mod">
          <ac:chgData name="Johnson Chien" userId="37ee8e709fcaeff4" providerId="LiveId" clId="{54C14449-2F13-4423-8C87-C9FB937036A2}" dt="2020-04-24T03:11:21.461" v="266" actId="1037"/>
          <ac:grpSpMkLst>
            <pc:docMk/>
            <pc:sldMk cId="2836599822" sldId="1269"/>
            <ac:grpSpMk id="138" creationId="{00000000-0000-0000-0000-000000000000}"/>
          </ac:grpSpMkLst>
        </pc:grpChg>
      </pc:sldChg>
      <pc:sldChg chg="modSp del">
        <pc:chgData name="Johnson Chien" userId="37ee8e709fcaeff4" providerId="LiveId" clId="{54C14449-2F13-4423-8C87-C9FB937036A2}" dt="2020-04-27T01:10:25.772" v="2404" actId="2696"/>
        <pc:sldMkLst>
          <pc:docMk/>
          <pc:sldMk cId="520987130" sldId="1270"/>
        </pc:sldMkLst>
        <pc:spChg chg="mod">
          <ac:chgData name="Johnson Chien" userId="37ee8e709fcaeff4" providerId="LiveId" clId="{54C14449-2F13-4423-8C87-C9FB937036A2}" dt="2020-04-24T09:08:09.688" v="2317" actId="255"/>
          <ac:spMkLst>
            <pc:docMk/>
            <pc:sldMk cId="520987130" sldId="1270"/>
            <ac:spMk id="4" creationId="{B5D9715F-0FDE-460A-BDBE-265B89B284EF}"/>
          </ac:spMkLst>
        </pc:spChg>
      </pc:sldChg>
      <pc:sldChg chg="addSp delSp modSp">
        <pc:chgData name="Johnson Chien" userId="37ee8e709fcaeff4" providerId="LiveId" clId="{54C14449-2F13-4423-8C87-C9FB937036A2}" dt="2020-04-28T07:57:39.125" v="3393" actId="2711"/>
        <pc:sldMkLst>
          <pc:docMk/>
          <pc:sldMk cId="4166535886" sldId="1271"/>
        </pc:sldMkLst>
        <pc:spChg chg="mod">
          <ac:chgData name="Johnson Chien" userId="37ee8e709fcaeff4" providerId="LiveId" clId="{54C14449-2F13-4423-8C87-C9FB937036A2}" dt="2020-04-28T07:57:39.125" v="3393" actId="2711"/>
          <ac:spMkLst>
            <pc:docMk/>
            <pc:sldMk cId="4166535886" sldId="1271"/>
            <ac:spMk id="2" creationId="{00000000-0000-0000-0000-000000000000}"/>
          </ac:spMkLst>
        </pc:spChg>
        <pc:spChg chg="add mod">
          <ac:chgData name="Johnson Chien" userId="37ee8e709fcaeff4" providerId="LiveId" clId="{54C14449-2F13-4423-8C87-C9FB937036A2}" dt="2020-04-27T03:24:46.853" v="2725" actId="2711"/>
          <ac:spMkLst>
            <pc:docMk/>
            <pc:sldMk cId="4166535886" sldId="1271"/>
            <ac:spMk id="9" creationId="{FCA2003B-2850-4A2E-8690-A9004B50E5AC}"/>
          </ac:spMkLst>
        </pc:spChg>
        <pc:spChg chg="del">
          <ac:chgData name="Johnson Chien" userId="37ee8e709fcaeff4" providerId="LiveId" clId="{54C14449-2F13-4423-8C87-C9FB937036A2}" dt="2020-04-24T04:02:54.589" v="866" actId="478"/>
          <ac:spMkLst>
            <pc:docMk/>
            <pc:sldMk cId="4166535886" sldId="1271"/>
            <ac:spMk id="10" creationId="{A8851B80-74A4-46DA-83EB-D3B7ED292391}"/>
          </ac:spMkLst>
        </pc:spChg>
        <pc:spChg chg="del">
          <ac:chgData name="Johnson Chien" userId="37ee8e709fcaeff4" providerId="LiveId" clId="{54C14449-2F13-4423-8C87-C9FB937036A2}" dt="2020-04-24T04:02:51.665" v="865" actId="478"/>
          <ac:spMkLst>
            <pc:docMk/>
            <pc:sldMk cId="4166535886" sldId="1271"/>
            <ac:spMk id="15" creationId="{0CD95143-DAC9-4479-8C59-3FB21EB2FA0F}"/>
          </ac:spMkLst>
        </pc:spChg>
        <pc:picChg chg="del">
          <ac:chgData name="Johnson Chien" userId="37ee8e709fcaeff4" providerId="LiveId" clId="{54C14449-2F13-4423-8C87-C9FB937036A2}" dt="2020-04-24T04:02:47.378" v="863" actId="478"/>
          <ac:picMkLst>
            <pc:docMk/>
            <pc:sldMk cId="4166535886" sldId="1271"/>
            <ac:picMk id="3" creationId="{7961F27F-7EB9-4169-9BC3-CB825872E62C}"/>
          </ac:picMkLst>
        </pc:picChg>
        <pc:picChg chg="del">
          <ac:chgData name="Johnson Chien" userId="37ee8e709fcaeff4" providerId="LiveId" clId="{54C14449-2F13-4423-8C87-C9FB937036A2}" dt="2020-04-24T04:02:48.892" v="864" actId="478"/>
          <ac:picMkLst>
            <pc:docMk/>
            <pc:sldMk cId="4166535886" sldId="1271"/>
            <ac:picMk id="6" creationId="{1FEFD97D-9A5E-491C-81F9-7B0FAB875C11}"/>
          </ac:picMkLst>
        </pc:picChg>
      </pc:sldChg>
      <pc:sldChg chg="modSp">
        <pc:chgData name="Johnson Chien" userId="37ee8e709fcaeff4" providerId="LiveId" clId="{54C14449-2F13-4423-8C87-C9FB937036A2}" dt="2020-04-29T01:45:20.210" v="3475" actId="1035"/>
        <pc:sldMkLst>
          <pc:docMk/>
          <pc:sldMk cId="926441000" sldId="1272"/>
        </pc:sldMkLst>
        <pc:spChg chg="mod">
          <ac:chgData name="Johnson Chien" userId="37ee8e709fcaeff4" providerId="LiveId" clId="{54C14449-2F13-4423-8C87-C9FB937036A2}" dt="2020-04-27T01:30:08.851" v="2595"/>
          <ac:spMkLst>
            <pc:docMk/>
            <pc:sldMk cId="926441000" sldId="1272"/>
            <ac:spMk id="2" creationId="{00000000-0000-0000-0000-000000000000}"/>
          </ac:spMkLst>
        </pc:spChg>
        <pc:spChg chg="mod">
          <ac:chgData name="Johnson Chien" userId="37ee8e709fcaeff4" providerId="LiveId" clId="{54C14449-2F13-4423-8C87-C9FB937036A2}" dt="2020-04-29T01:45:05.448" v="3465" actId="1035"/>
          <ac:spMkLst>
            <pc:docMk/>
            <pc:sldMk cId="926441000" sldId="1272"/>
            <ac:spMk id="10" creationId="{CEC4A58D-E7B9-449D-B82E-F0F637916253}"/>
          </ac:spMkLst>
        </pc:spChg>
        <pc:spChg chg="mod">
          <ac:chgData name="Johnson Chien" userId="37ee8e709fcaeff4" providerId="LiveId" clId="{54C14449-2F13-4423-8C87-C9FB937036A2}" dt="2020-04-29T01:45:12.009" v="3467" actId="1035"/>
          <ac:spMkLst>
            <pc:docMk/>
            <pc:sldMk cId="926441000" sldId="1272"/>
            <ac:spMk id="11" creationId="{71547B3F-FAA8-49AE-AC0C-12F928CDF82E}"/>
          </ac:spMkLst>
        </pc:spChg>
        <pc:picChg chg="mod">
          <ac:chgData name="Johnson Chien" userId="37ee8e709fcaeff4" providerId="LiveId" clId="{54C14449-2F13-4423-8C87-C9FB937036A2}" dt="2020-04-29T01:45:20.210" v="3475" actId="1035"/>
          <ac:picMkLst>
            <pc:docMk/>
            <pc:sldMk cId="926441000" sldId="1272"/>
            <ac:picMk id="7" creationId="{CB581B1F-450E-4B2A-B3E2-5E10593BBE6C}"/>
          </ac:picMkLst>
        </pc:picChg>
        <pc:picChg chg="mod">
          <ac:chgData name="Johnson Chien" userId="37ee8e709fcaeff4" providerId="LiveId" clId="{54C14449-2F13-4423-8C87-C9FB937036A2}" dt="2020-04-29T01:45:16.199" v="3471" actId="1035"/>
          <ac:picMkLst>
            <pc:docMk/>
            <pc:sldMk cId="926441000" sldId="1272"/>
            <ac:picMk id="9" creationId="{15E6D3DF-36A4-46BB-8386-9462539BE612}"/>
          </ac:picMkLst>
        </pc:picChg>
      </pc:sldChg>
      <pc:sldChg chg="modSp">
        <pc:chgData name="Johnson Chien" userId="37ee8e709fcaeff4" providerId="LiveId" clId="{54C14449-2F13-4423-8C87-C9FB937036A2}" dt="2020-04-24T03:49:25.435" v="808" actId="108"/>
        <pc:sldMkLst>
          <pc:docMk/>
          <pc:sldMk cId="2604689900" sldId="1273"/>
        </pc:sldMkLst>
        <pc:spChg chg="mod">
          <ac:chgData name="Johnson Chien" userId="37ee8e709fcaeff4" providerId="LiveId" clId="{54C14449-2F13-4423-8C87-C9FB937036A2}" dt="2020-04-24T03:49:25.435" v="808" actId="108"/>
          <ac:spMkLst>
            <pc:docMk/>
            <pc:sldMk cId="2604689900" sldId="1273"/>
            <ac:spMk id="2" creationId="{00000000-0000-0000-0000-000000000000}"/>
          </ac:spMkLst>
        </pc:spChg>
      </pc:sldChg>
      <pc:sldChg chg="modSp">
        <pc:chgData name="Johnson Chien" userId="37ee8e709fcaeff4" providerId="LiveId" clId="{54C14449-2F13-4423-8C87-C9FB937036A2}" dt="2020-04-24T03:55:21.341" v="851" actId="108"/>
        <pc:sldMkLst>
          <pc:docMk/>
          <pc:sldMk cId="1933443174" sldId="1274"/>
        </pc:sldMkLst>
        <pc:spChg chg="mod">
          <ac:chgData name="Johnson Chien" userId="37ee8e709fcaeff4" providerId="LiveId" clId="{54C14449-2F13-4423-8C87-C9FB937036A2}" dt="2020-04-24T03:55:21.341" v="851" actId="108"/>
          <ac:spMkLst>
            <pc:docMk/>
            <pc:sldMk cId="1933443174" sldId="1274"/>
            <ac:spMk id="2" creationId="{00000000-0000-0000-0000-000000000000}"/>
          </ac:spMkLst>
        </pc:spChg>
      </pc:sldChg>
      <pc:sldChg chg="modSp">
        <pc:chgData name="Johnson Chien" userId="37ee8e709fcaeff4" providerId="LiveId" clId="{54C14449-2F13-4423-8C87-C9FB937036A2}" dt="2020-04-24T03:54:50.144" v="848" actId="108"/>
        <pc:sldMkLst>
          <pc:docMk/>
          <pc:sldMk cId="771015350" sldId="1275"/>
        </pc:sldMkLst>
        <pc:spChg chg="mod">
          <ac:chgData name="Johnson Chien" userId="37ee8e709fcaeff4" providerId="LiveId" clId="{54C14449-2F13-4423-8C87-C9FB937036A2}" dt="2020-04-24T03:54:50.144" v="848" actId="108"/>
          <ac:spMkLst>
            <pc:docMk/>
            <pc:sldMk cId="771015350" sldId="1275"/>
            <ac:spMk id="2" creationId="{00000000-0000-0000-0000-000000000000}"/>
          </ac:spMkLst>
        </pc:spChg>
      </pc:sldChg>
      <pc:sldChg chg="modSp">
        <pc:chgData name="Johnson Chien" userId="37ee8e709fcaeff4" providerId="LiveId" clId="{54C14449-2F13-4423-8C87-C9FB937036A2}" dt="2020-04-24T03:55:58.893" v="854" actId="108"/>
        <pc:sldMkLst>
          <pc:docMk/>
          <pc:sldMk cId="498870120" sldId="1276"/>
        </pc:sldMkLst>
        <pc:spChg chg="mod">
          <ac:chgData name="Johnson Chien" userId="37ee8e709fcaeff4" providerId="LiveId" clId="{54C14449-2F13-4423-8C87-C9FB937036A2}" dt="2020-04-24T03:55:58.893" v="854" actId="108"/>
          <ac:spMkLst>
            <pc:docMk/>
            <pc:sldMk cId="498870120" sldId="1276"/>
            <ac:spMk id="2" creationId="{00000000-0000-0000-0000-000000000000}"/>
          </ac:spMkLst>
        </pc:spChg>
      </pc:sldChg>
      <pc:sldChg chg="del">
        <pc:chgData name="Johnson Chien" userId="37ee8e709fcaeff4" providerId="LiveId" clId="{54C14449-2F13-4423-8C87-C9FB937036A2}" dt="2020-04-27T01:14:01.013" v="2413" actId="2696"/>
        <pc:sldMkLst>
          <pc:docMk/>
          <pc:sldMk cId="103542279" sldId="1278"/>
        </pc:sldMkLst>
      </pc:sldChg>
      <pc:sldChg chg="modSp ord">
        <pc:chgData name="Johnson Chien" userId="37ee8e709fcaeff4" providerId="LiveId" clId="{54C14449-2F13-4423-8C87-C9FB937036A2}" dt="2020-04-30T19:47:48.792" v="3573"/>
        <pc:sldMkLst>
          <pc:docMk/>
          <pc:sldMk cId="2766185982" sldId="1280"/>
        </pc:sldMkLst>
        <pc:spChg chg="mod">
          <ac:chgData name="Johnson Chien" userId="37ee8e709fcaeff4" providerId="LiveId" clId="{54C14449-2F13-4423-8C87-C9FB937036A2}" dt="2020-04-28T07:52:40.339" v="3391" actId="20577"/>
          <ac:spMkLst>
            <pc:docMk/>
            <pc:sldMk cId="2766185982" sldId="1280"/>
            <ac:spMk id="4" creationId="{B5D9715F-0FDE-460A-BDBE-265B89B284EF}"/>
          </ac:spMkLst>
        </pc:spChg>
      </pc:sldChg>
      <pc:sldChg chg="modSp">
        <pc:chgData name="Johnson Chien" userId="37ee8e709fcaeff4" providerId="LiveId" clId="{54C14449-2F13-4423-8C87-C9FB937036A2}" dt="2020-04-24T03:56:32.124" v="857" actId="108"/>
        <pc:sldMkLst>
          <pc:docMk/>
          <pc:sldMk cId="2073727726" sldId="1281"/>
        </pc:sldMkLst>
        <pc:spChg chg="mod">
          <ac:chgData name="Johnson Chien" userId="37ee8e709fcaeff4" providerId="LiveId" clId="{54C14449-2F13-4423-8C87-C9FB937036A2}" dt="2020-04-24T03:56:32.124" v="857" actId="108"/>
          <ac:spMkLst>
            <pc:docMk/>
            <pc:sldMk cId="2073727726" sldId="1281"/>
            <ac:spMk id="2" creationId="{00000000-0000-0000-0000-000000000000}"/>
          </ac:spMkLst>
        </pc:spChg>
      </pc:sldChg>
      <pc:sldChg chg="add del">
        <pc:chgData name="Johnson Chien" userId="37ee8e709fcaeff4" providerId="LiveId" clId="{54C14449-2F13-4423-8C87-C9FB937036A2}" dt="2020-04-24T03:51:30.421" v="840" actId="2696"/>
        <pc:sldMkLst>
          <pc:docMk/>
          <pc:sldMk cId="2835331290" sldId="1282"/>
        </pc:sldMkLst>
      </pc:sldChg>
      <pc:sldChg chg="modSp add del setBg">
        <pc:chgData name="Johnson Chien" userId="37ee8e709fcaeff4" providerId="LiveId" clId="{54C14449-2F13-4423-8C87-C9FB937036A2}" dt="2020-04-24T04:04:12.083" v="872" actId="2696"/>
        <pc:sldMkLst>
          <pc:docMk/>
          <pc:sldMk cId="3131185266" sldId="1282"/>
        </pc:sldMkLst>
        <pc:spChg chg="mod">
          <ac:chgData name="Johnson Chien" userId="37ee8e709fcaeff4" providerId="LiveId" clId="{54C14449-2F13-4423-8C87-C9FB937036A2}" dt="2020-04-24T04:02:02.209" v="861" actId="207"/>
          <ac:spMkLst>
            <pc:docMk/>
            <pc:sldMk cId="3131185266" sldId="1282"/>
            <ac:spMk id="4" creationId="{B5D9715F-0FDE-460A-BDBE-265B89B284EF}"/>
          </ac:spMkLst>
        </pc:spChg>
      </pc:sldChg>
      <pc:sldChg chg="modSp add">
        <pc:chgData name="Johnson Chien" userId="37ee8e709fcaeff4" providerId="LiveId" clId="{54C14449-2F13-4423-8C87-C9FB937036A2}" dt="2020-04-29T03:55:59.223" v="3508" actId="14100"/>
        <pc:sldMkLst>
          <pc:docMk/>
          <pc:sldMk cId="2737219356" sldId="1283"/>
        </pc:sldMkLst>
        <pc:spChg chg="mod">
          <ac:chgData name="Johnson Chien" userId="37ee8e709fcaeff4" providerId="LiveId" clId="{54C14449-2F13-4423-8C87-C9FB937036A2}" dt="2020-04-27T01:29:51.075" v="2594" actId="6549"/>
          <ac:spMkLst>
            <pc:docMk/>
            <pc:sldMk cId="2737219356" sldId="1283"/>
            <ac:spMk id="2" creationId="{00000000-0000-0000-0000-000000000000}"/>
          </ac:spMkLst>
        </pc:spChg>
        <pc:spChg chg="mod">
          <ac:chgData name="Johnson Chien" userId="37ee8e709fcaeff4" providerId="LiveId" clId="{54C14449-2F13-4423-8C87-C9FB937036A2}" dt="2020-04-29T01:46:03.327" v="3483" actId="1035"/>
          <ac:spMkLst>
            <pc:docMk/>
            <pc:sldMk cId="2737219356" sldId="1283"/>
            <ac:spMk id="10" creationId="{A8851B80-74A4-46DA-83EB-D3B7ED292391}"/>
          </ac:spMkLst>
        </pc:spChg>
        <pc:spChg chg="mod">
          <ac:chgData name="Johnson Chien" userId="37ee8e709fcaeff4" providerId="LiveId" clId="{54C14449-2F13-4423-8C87-C9FB937036A2}" dt="2020-04-29T01:45:58.752" v="3481" actId="1035"/>
          <ac:spMkLst>
            <pc:docMk/>
            <pc:sldMk cId="2737219356" sldId="1283"/>
            <ac:spMk id="15" creationId="{0CD95143-DAC9-4479-8C59-3FB21EB2FA0F}"/>
          </ac:spMkLst>
        </pc:spChg>
        <pc:picChg chg="mod">
          <ac:chgData name="Johnson Chien" userId="37ee8e709fcaeff4" providerId="LiveId" clId="{54C14449-2F13-4423-8C87-C9FB937036A2}" dt="2020-04-29T03:55:59.223" v="3508" actId="14100"/>
          <ac:picMkLst>
            <pc:docMk/>
            <pc:sldMk cId="2737219356" sldId="1283"/>
            <ac:picMk id="3" creationId="{7961F27F-7EB9-4169-9BC3-CB825872E62C}"/>
          </ac:picMkLst>
        </pc:picChg>
        <pc:picChg chg="mod">
          <ac:chgData name="Johnson Chien" userId="37ee8e709fcaeff4" providerId="LiveId" clId="{54C14449-2F13-4423-8C87-C9FB937036A2}" dt="2020-04-29T01:46:12.279" v="3491" actId="1035"/>
          <ac:picMkLst>
            <pc:docMk/>
            <pc:sldMk cId="2737219356" sldId="1283"/>
            <ac:picMk id="6" creationId="{1FEFD97D-9A5E-491C-81F9-7B0FAB875C11}"/>
          </ac:picMkLst>
        </pc:picChg>
      </pc:sldChg>
      <pc:sldChg chg="addSp delSp modSp add">
        <pc:chgData name="Johnson Chien" userId="37ee8e709fcaeff4" providerId="LiveId" clId="{54C14449-2F13-4423-8C87-C9FB937036A2}" dt="2020-04-27T03:30:34.579" v="2801" actId="1035"/>
        <pc:sldMkLst>
          <pc:docMk/>
          <pc:sldMk cId="2913200289" sldId="1284"/>
        </pc:sldMkLst>
        <pc:spChg chg="del">
          <ac:chgData name="Johnson Chien" userId="37ee8e709fcaeff4" providerId="LiveId" clId="{54C14449-2F13-4423-8C87-C9FB937036A2}" dt="2020-04-24T06:57:39.970" v="945" actId="478"/>
          <ac:spMkLst>
            <pc:docMk/>
            <pc:sldMk cId="2913200289" sldId="1284"/>
            <ac:spMk id="2" creationId="{00000000-0000-0000-0000-000000000000}"/>
          </ac:spMkLst>
        </pc:spChg>
        <pc:spChg chg="add del mod">
          <ac:chgData name="Johnson Chien" userId="37ee8e709fcaeff4" providerId="LiveId" clId="{54C14449-2F13-4423-8C87-C9FB937036A2}" dt="2020-04-24T06:56:57.119" v="943" actId="478"/>
          <ac:spMkLst>
            <pc:docMk/>
            <pc:sldMk cId="2913200289" sldId="1284"/>
            <ac:spMk id="5" creationId="{ED2EC43E-7ED6-469E-975C-D373E52D3A25}"/>
          </ac:spMkLst>
        </pc:spChg>
        <pc:spChg chg="add del mod">
          <ac:chgData name="Johnson Chien" userId="37ee8e709fcaeff4" providerId="LiveId" clId="{54C14449-2F13-4423-8C87-C9FB937036A2}" dt="2020-04-24T06:57:59.574" v="950" actId="478"/>
          <ac:spMkLst>
            <pc:docMk/>
            <pc:sldMk cId="2913200289" sldId="1284"/>
            <ac:spMk id="7" creationId="{FEA59EA6-E5BA-4181-A092-08703E5F874C}"/>
          </ac:spMkLst>
        </pc:spChg>
        <pc:spChg chg="mod">
          <ac:chgData name="Johnson Chien" userId="37ee8e709fcaeff4" providerId="LiveId" clId="{54C14449-2F13-4423-8C87-C9FB937036A2}" dt="2020-04-27T01:18:34.307" v="2431" actId="108"/>
          <ac:spMkLst>
            <pc:docMk/>
            <pc:sldMk cId="2913200289" sldId="1284"/>
            <ac:spMk id="66" creationId="{8EBB698E-3DDA-4A0A-AFDA-2D9E19D66E06}"/>
          </ac:spMkLst>
        </pc:spChg>
        <pc:spChg chg="add del mod">
          <ac:chgData name="Johnson Chien" userId="37ee8e709fcaeff4" providerId="LiveId" clId="{54C14449-2F13-4423-8C87-C9FB937036A2}" dt="2020-04-27T03:30:16.256" v="2755" actId="478"/>
          <ac:spMkLst>
            <pc:docMk/>
            <pc:sldMk cId="2913200289" sldId="1284"/>
            <ac:spMk id="69" creationId="{E02E2154-1CBA-430A-B416-46B45A6C81B6}"/>
          </ac:spMkLst>
        </pc:spChg>
        <pc:spChg chg="add mod">
          <ac:chgData name="Johnson Chien" userId="37ee8e709fcaeff4" providerId="LiveId" clId="{54C14449-2F13-4423-8C87-C9FB937036A2}" dt="2020-04-27T03:30:27.062" v="2776" actId="1035"/>
          <ac:spMkLst>
            <pc:docMk/>
            <pc:sldMk cId="2913200289" sldId="1284"/>
            <ac:spMk id="70" creationId="{94F04E8B-853B-4BDC-9574-49FC67CD6420}"/>
          </ac:spMkLst>
        </pc:spChg>
        <pc:spChg chg="del">
          <ac:chgData name="Johnson Chien" userId="37ee8e709fcaeff4" providerId="LiveId" clId="{54C14449-2F13-4423-8C87-C9FB937036A2}" dt="2020-04-24T06:53:34.245" v="895" actId="478"/>
          <ac:spMkLst>
            <pc:docMk/>
            <pc:sldMk cId="2913200289" sldId="1284"/>
            <ac:spMk id="72" creationId="{00000000-0000-0000-0000-000000000000}"/>
          </ac:spMkLst>
        </pc:spChg>
        <pc:spChg chg="add mod">
          <ac:chgData name="Johnson Chien" userId="37ee8e709fcaeff4" providerId="LiveId" clId="{54C14449-2F13-4423-8C87-C9FB937036A2}" dt="2020-04-27T03:30:27.062" v="2776" actId="1035"/>
          <ac:spMkLst>
            <pc:docMk/>
            <pc:sldMk cId="2913200289" sldId="1284"/>
            <ac:spMk id="82" creationId="{A7126D00-E9B8-4226-B20E-3BC5564A6004}"/>
          </ac:spMkLst>
        </pc:spChg>
        <pc:spChg chg="add mod">
          <ac:chgData name="Johnson Chien" userId="37ee8e709fcaeff4" providerId="LiveId" clId="{54C14449-2F13-4423-8C87-C9FB937036A2}" dt="2020-04-27T03:30:27.062" v="2776" actId="1035"/>
          <ac:spMkLst>
            <pc:docMk/>
            <pc:sldMk cId="2913200289" sldId="1284"/>
            <ac:spMk id="83" creationId="{B3DC9F04-E37F-4572-BF34-E26213BDF659}"/>
          </ac:spMkLst>
        </pc:spChg>
        <pc:spChg chg="add mod">
          <ac:chgData name="Johnson Chien" userId="37ee8e709fcaeff4" providerId="LiveId" clId="{54C14449-2F13-4423-8C87-C9FB937036A2}" dt="2020-04-27T03:30:27.062" v="2776" actId="1035"/>
          <ac:spMkLst>
            <pc:docMk/>
            <pc:sldMk cId="2913200289" sldId="1284"/>
            <ac:spMk id="84" creationId="{12F54489-9E98-4368-B3D1-89152E9B4CC0}"/>
          </ac:spMkLst>
        </pc:spChg>
        <pc:spChg chg="add mod">
          <ac:chgData name="Johnson Chien" userId="37ee8e709fcaeff4" providerId="LiveId" clId="{54C14449-2F13-4423-8C87-C9FB937036A2}" dt="2020-04-27T03:30:27.062" v="2776" actId="1035"/>
          <ac:spMkLst>
            <pc:docMk/>
            <pc:sldMk cId="2913200289" sldId="1284"/>
            <ac:spMk id="103" creationId="{5B5DD3AF-347C-48F8-B160-D3E5A434DC42}"/>
          </ac:spMkLst>
        </pc:spChg>
        <pc:spChg chg="add mod">
          <ac:chgData name="Johnson Chien" userId="37ee8e709fcaeff4" providerId="LiveId" clId="{54C14449-2F13-4423-8C87-C9FB937036A2}" dt="2020-04-27T03:30:27.062" v="2776" actId="1035"/>
          <ac:spMkLst>
            <pc:docMk/>
            <pc:sldMk cId="2913200289" sldId="1284"/>
            <ac:spMk id="105" creationId="{93DB55BB-5ABC-4465-99DA-360137201F00}"/>
          </ac:spMkLst>
        </pc:spChg>
        <pc:spChg chg="add mod">
          <ac:chgData name="Johnson Chien" userId="37ee8e709fcaeff4" providerId="LiveId" clId="{54C14449-2F13-4423-8C87-C9FB937036A2}" dt="2020-04-27T03:30:27.062" v="2776" actId="1035"/>
          <ac:spMkLst>
            <pc:docMk/>
            <pc:sldMk cId="2913200289" sldId="1284"/>
            <ac:spMk id="106" creationId="{4F63335D-FDA9-46CE-AA21-531A9DB8A66F}"/>
          </ac:spMkLst>
        </pc:spChg>
        <pc:spChg chg="add del">
          <ac:chgData name="Johnson Chien" userId="37ee8e709fcaeff4" providerId="LiveId" clId="{54C14449-2F13-4423-8C87-C9FB937036A2}" dt="2020-04-24T06:57:00.362" v="944" actId="478"/>
          <ac:spMkLst>
            <pc:docMk/>
            <pc:sldMk cId="2913200289" sldId="1284"/>
            <ac:spMk id="113" creationId="{00000000-0000-0000-0000-000000000000}"/>
          </ac:spMkLst>
        </pc:spChg>
        <pc:spChg chg="add mod">
          <ac:chgData name="Johnson Chien" userId="37ee8e709fcaeff4" providerId="LiveId" clId="{54C14449-2F13-4423-8C87-C9FB937036A2}" dt="2020-04-27T03:30:27.062" v="2776" actId="1035"/>
          <ac:spMkLst>
            <pc:docMk/>
            <pc:sldMk cId="2913200289" sldId="1284"/>
            <ac:spMk id="143" creationId="{DD7FD6FE-427F-4657-8BA1-C9110ECFD51B}"/>
          </ac:spMkLst>
        </pc:spChg>
        <pc:spChg chg="add mod">
          <ac:chgData name="Johnson Chien" userId="37ee8e709fcaeff4" providerId="LiveId" clId="{54C14449-2F13-4423-8C87-C9FB937036A2}" dt="2020-04-27T03:30:27.062" v="2776" actId="1035"/>
          <ac:spMkLst>
            <pc:docMk/>
            <pc:sldMk cId="2913200289" sldId="1284"/>
            <ac:spMk id="144" creationId="{1BAEE2E9-9ABA-4024-93BA-CB08404A4BB1}"/>
          </ac:spMkLst>
        </pc:spChg>
        <pc:spChg chg="add mod">
          <ac:chgData name="Johnson Chien" userId="37ee8e709fcaeff4" providerId="LiveId" clId="{54C14449-2F13-4423-8C87-C9FB937036A2}" dt="2020-04-27T03:30:27.062" v="2776" actId="1035"/>
          <ac:spMkLst>
            <pc:docMk/>
            <pc:sldMk cId="2913200289" sldId="1284"/>
            <ac:spMk id="145" creationId="{5CC20FA8-FAAC-4294-93A4-5D7BB2F2F832}"/>
          </ac:spMkLst>
        </pc:spChg>
        <pc:spChg chg="add del mod">
          <ac:chgData name="Johnson Chien" userId="37ee8e709fcaeff4" providerId="LiveId" clId="{54C14449-2F13-4423-8C87-C9FB937036A2}" dt="2020-04-24T06:58:57.004" v="956"/>
          <ac:spMkLst>
            <pc:docMk/>
            <pc:sldMk cId="2913200289" sldId="1284"/>
            <ac:spMk id="152" creationId="{BDB0D170-D8C4-4780-AF87-03CC6757CBB8}"/>
          </ac:spMkLst>
        </pc:spChg>
        <pc:spChg chg="add mod">
          <ac:chgData name="Johnson Chien" userId="37ee8e709fcaeff4" providerId="LiveId" clId="{54C14449-2F13-4423-8C87-C9FB937036A2}" dt="2020-04-24T07:05:10.230" v="1069" actId="207"/>
          <ac:spMkLst>
            <pc:docMk/>
            <pc:sldMk cId="2913200289" sldId="1284"/>
            <ac:spMk id="153" creationId="{7E7CC637-3D98-4E78-934C-6D0EAC614FE8}"/>
          </ac:spMkLst>
        </pc:spChg>
        <pc:spChg chg="del mod">
          <ac:chgData name="Johnson Chien" userId="37ee8e709fcaeff4" providerId="LiveId" clId="{54C14449-2F13-4423-8C87-C9FB937036A2}" dt="2020-04-24T06:57:54.922" v="947" actId="478"/>
          <ac:spMkLst>
            <pc:docMk/>
            <pc:sldMk cId="2913200289" sldId="1284"/>
            <ac:spMk id="202" creationId="{00000000-0000-0000-0000-000000000000}"/>
          </ac:spMkLst>
        </pc:spChg>
        <pc:grpChg chg="del">
          <ac:chgData name="Johnson Chien" userId="37ee8e709fcaeff4" providerId="LiveId" clId="{54C14449-2F13-4423-8C87-C9FB937036A2}" dt="2020-04-24T06:53:30.611" v="894" actId="478"/>
          <ac:grpSpMkLst>
            <pc:docMk/>
            <pc:sldMk cId="2913200289" sldId="1284"/>
            <ac:grpSpMk id="80" creationId="{00000000-0000-0000-0000-000000000000}"/>
          </ac:grpSpMkLst>
        </pc:grpChg>
        <pc:grpChg chg="del">
          <ac:chgData name="Johnson Chien" userId="37ee8e709fcaeff4" providerId="LiveId" clId="{54C14449-2F13-4423-8C87-C9FB937036A2}" dt="2020-04-24T06:53:30.611" v="894" actId="478"/>
          <ac:grpSpMkLst>
            <pc:docMk/>
            <pc:sldMk cId="2913200289" sldId="1284"/>
            <ac:grpSpMk id="89" creationId="{00000000-0000-0000-0000-000000000000}"/>
          </ac:grpSpMkLst>
        </pc:grpChg>
        <pc:grpChg chg="del">
          <ac:chgData name="Johnson Chien" userId="37ee8e709fcaeff4" providerId="LiveId" clId="{54C14449-2F13-4423-8C87-C9FB937036A2}" dt="2020-04-24T06:53:30.611" v="894" actId="478"/>
          <ac:grpSpMkLst>
            <pc:docMk/>
            <pc:sldMk cId="2913200289" sldId="1284"/>
            <ac:grpSpMk id="94" creationId="{00000000-0000-0000-0000-000000000000}"/>
          </ac:grpSpMkLst>
        </pc:grpChg>
        <pc:grpChg chg="del">
          <ac:chgData name="Johnson Chien" userId="37ee8e709fcaeff4" providerId="LiveId" clId="{54C14449-2F13-4423-8C87-C9FB937036A2}" dt="2020-04-24T06:53:30.611" v="894" actId="478"/>
          <ac:grpSpMkLst>
            <pc:docMk/>
            <pc:sldMk cId="2913200289" sldId="1284"/>
            <ac:grpSpMk id="99" creationId="{00000000-0000-0000-0000-000000000000}"/>
          </ac:grpSpMkLst>
        </pc:grpChg>
        <pc:grpChg chg="del">
          <ac:chgData name="Johnson Chien" userId="37ee8e709fcaeff4" providerId="LiveId" clId="{54C14449-2F13-4423-8C87-C9FB937036A2}" dt="2020-04-24T06:53:30.611" v="894" actId="478"/>
          <ac:grpSpMkLst>
            <pc:docMk/>
            <pc:sldMk cId="2913200289" sldId="1284"/>
            <ac:grpSpMk id="107" creationId="{00000000-0000-0000-0000-000000000000}"/>
          </ac:grpSpMkLst>
        </pc:grpChg>
        <pc:grpChg chg="del">
          <ac:chgData name="Johnson Chien" userId="37ee8e709fcaeff4" providerId="LiveId" clId="{54C14449-2F13-4423-8C87-C9FB937036A2}" dt="2020-04-24T06:53:30.611" v="894" actId="478"/>
          <ac:grpSpMkLst>
            <pc:docMk/>
            <pc:sldMk cId="2913200289" sldId="1284"/>
            <ac:grpSpMk id="112" creationId="{00000000-0000-0000-0000-000000000000}"/>
          </ac:grpSpMkLst>
        </pc:grpChg>
        <pc:grpChg chg="del">
          <ac:chgData name="Johnson Chien" userId="37ee8e709fcaeff4" providerId="LiveId" clId="{54C14449-2F13-4423-8C87-C9FB937036A2}" dt="2020-04-24T06:53:30.611" v="894" actId="478"/>
          <ac:grpSpMkLst>
            <pc:docMk/>
            <pc:sldMk cId="2913200289" sldId="1284"/>
            <ac:grpSpMk id="118" creationId="{00000000-0000-0000-0000-000000000000}"/>
          </ac:grpSpMkLst>
        </pc:grpChg>
        <pc:grpChg chg="del">
          <ac:chgData name="Johnson Chien" userId="37ee8e709fcaeff4" providerId="LiveId" clId="{54C14449-2F13-4423-8C87-C9FB937036A2}" dt="2020-04-24T06:53:30.611" v="894" actId="478"/>
          <ac:grpSpMkLst>
            <pc:docMk/>
            <pc:sldMk cId="2913200289" sldId="1284"/>
            <ac:grpSpMk id="123" creationId="{00000000-0000-0000-0000-000000000000}"/>
          </ac:grpSpMkLst>
        </pc:grpChg>
        <pc:grpChg chg="del">
          <ac:chgData name="Johnson Chien" userId="37ee8e709fcaeff4" providerId="LiveId" clId="{54C14449-2F13-4423-8C87-C9FB937036A2}" dt="2020-04-24T06:53:30.611" v="894" actId="478"/>
          <ac:grpSpMkLst>
            <pc:docMk/>
            <pc:sldMk cId="2913200289" sldId="1284"/>
            <ac:grpSpMk id="128" creationId="{00000000-0000-0000-0000-000000000000}"/>
          </ac:grpSpMkLst>
        </pc:grpChg>
        <pc:grpChg chg="del">
          <ac:chgData name="Johnson Chien" userId="37ee8e709fcaeff4" providerId="LiveId" clId="{54C14449-2F13-4423-8C87-C9FB937036A2}" dt="2020-04-24T06:53:30.611" v="894" actId="478"/>
          <ac:grpSpMkLst>
            <pc:docMk/>
            <pc:sldMk cId="2913200289" sldId="1284"/>
            <ac:grpSpMk id="133" creationId="{00000000-0000-0000-0000-000000000000}"/>
          </ac:grpSpMkLst>
        </pc:grpChg>
        <pc:grpChg chg="del">
          <ac:chgData name="Johnson Chien" userId="37ee8e709fcaeff4" providerId="LiveId" clId="{54C14449-2F13-4423-8C87-C9FB937036A2}" dt="2020-04-24T06:53:30.611" v="894" actId="478"/>
          <ac:grpSpMkLst>
            <pc:docMk/>
            <pc:sldMk cId="2913200289" sldId="1284"/>
            <ac:grpSpMk id="138" creationId="{00000000-0000-0000-0000-000000000000}"/>
          </ac:grpSpMkLst>
        </pc:grpChg>
        <pc:picChg chg="del">
          <ac:chgData name="Johnson Chien" userId="37ee8e709fcaeff4" providerId="LiveId" clId="{54C14449-2F13-4423-8C87-C9FB937036A2}" dt="2020-04-24T06:57:56.273" v="948" actId="478"/>
          <ac:picMkLst>
            <pc:docMk/>
            <pc:sldMk cId="2913200289" sldId="1284"/>
            <ac:picMk id="67" creationId="{00000000-0000-0000-0000-000000000000}"/>
          </ac:picMkLst>
        </pc:picChg>
        <pc:picChg chg="add mod">
          <ac:chgData name="Johnson Chien" userId="37ee8e709fcaeff4" providerId="LiveId" clId="{54C14449-2F13-4423-8C87-C9FB937036A2}" dt="2020-04-27T03:30:34.579" v="2801" actId="1035"/>
          <ac:picMkLst>
            <pc:docMk/>
            <pc:sldMk cId="2913200289" sldId="1284"/>
            <ac:picMk id="68" creationId="{BFED6EBC-F425-4438-9098-75AB85A83CF8}"/>
          </ac:picMkLst>
        </pc:picChg>
        <pc:picChg chg="add mod">
          <ac:chgData name="Johnson Chien" userId="37ee8e709fcaeff4" providerId="LiveId" clId="{54C14449-2F13-4423-8C87-C9FB937036A2}" dt="2020-04-27T03:30:27.062" v="2776" actId="1035"/>
          <ac:picMkLst>
            <pc:docMk/>
            <pc:sldMk cId="2913200289" sldId="1284"/>
            <ac:picMk id="71" creationId="{D0BC09EB-5953-46C6-A35C-034617B7FFD2}"/>
          </ac:picMkLst>
        </pc:picChg>
        <pc:picChg chg="add mod">
          <ac:chgData name="Johnson Chien" userId="37ee8e709fcaeff4" providerId="LiveId" clId="{54C14449-2F13-4423-8C87-C9FB937036A2}" dt="2020-04-27T03:30:27.062" v="2776" actId="1035"/>
          <ac:picMkLst>
            <pc:docMk/>
            <pc:sldMk cId="2913200289" sldId="1284"/>
            <ac:picMk id="73" creationId="{90747B81-CCA0-400C-BC7F-C19181C383BD}"/>
          </ac:picMkLst>
        </pc:picChg>
        <pc:picChg chg="add mod">
          <ac:chgData name="Johnson Chien" userId="37ee8e709fcaeff4" providerId="LiveId" clId="{54C14449-2F13-4423-8C87-C9FB937036A2}" dt="2020-04-27T03:30:27.062" v="2776" actId="1035"/>
          <ac:picMkLst>
            <pc:docMk/>
            <pc:sldMk cId="2913200289" sldId="1284"/>
            <ac:picMk id="74" creationId="{953F4DD4-386B-4721-91C1-017A53DF2F63}"/>
          </ac:picMkLst>
        </pc:picChg>
        <pc:picChg chg="add mod">
          <ac:chgData name="Johnson Chien" userId="37ee8e709fcaeff4" providerId="LiveId" clId="{54C14449-2F13-4423-8C87-C9FB937036A2}" dt="2020-04-27T03:30:27.062" v="2776" actId="1035"/>
          <ac:picMkLst>
            <pc:docMk/>
            <pc:sldMk cId="2913200289" sldId="1284"/>
            <ac:picMk id="75" creationId="{11500C86-096E-4960-BFAF-EEEED8466DC8}"/>
          </ac:picMkLst>
        </pc:picChg>
        <pc:picChg chg="add mod">
          <ac:chgData name="Johnson Chien" userId="37ee8e709fcaeff4" providerId="LiveId" clId="{54C14449-2F13-4423-8C87-C9FB937036A2}" dt="2020-04-27T03:30:27.062" v="2776" actId="1035"/>
          <ac:picMkLst>
            <pc:docMk/>
            <pc:sldMk cId="2913200289" sldId="1284"/>
            <ac:picMk id="76" creationId="{5CC1D157-D109-4985-AE26-52602AE7F810}"/>
          </ac:picMkLst>
        </pc:picChg>
        <pc:picChg chg="add mod">
          <ac:chgData name="Johnson Chien" userId="37ee8e709fcaeff4" providerId="LiveId" clId="{54C14449-2F13-4423-8C87-C9FB937036A2}" dt="2020-04-27T03:30:27.062" v="2776" actId="1035"/>
          <ac:picMkLst>
            <pc:docMk/>
            <pc:sldMk cId="2913200289" sldId="1284"/>
            <ac:picMk id="77" creationId="{B0A0938F-CAB6-40A9-895A-D943B85E614C}"/>
          </ac:picMkLst>
        </pc:picChg>
        <pc:picChg chg="add mod">
          <ac:chgData name="Johnson Chien" userId="37ee8e709fcaeff4" providerId="LiveId" clId="{54C14449-2F13-4423-8C87-C9FB937036A2}" dt="2020-04-27T03:30:27.062" v="2776" actId="1035"/>
          <ac:picMkLst>
            <pc:docMk/>
            <pc:sldMk cId="2913200289" sldId="1284"/>
            <ac:picMk id="78" creationId="{923A0D1A-99AC-4AD6-8EF8-38CA5F667BB5}"/>
          </ac:picMkLst>
        </pc:picChg>
        <pc:picChg chg="add mod">
          <ac:chgData name="Johnson Chien" userId="37ee8e709fcaeff4" providerId="LiveId" clId="{54C14449-2F13-4423-8C87-C9FB937036A2}" dt="2020-04-27T03:30:27.062" v="2776" actId="1035"/>
          <ac:picMkLst>
            <pc:docMk/>
            <pc:sldMk cId="2913200289" sldId="1284"/>
            <ac:picMk id="79" creationId="{8ECFA600-74F4-4870-849C-F2295CF92EC0}"/>
          </ac:picMkLst>
        </pc:picChg>
        <pc:picChg chg="add mod">
          <ac:chgData name="Johnson Chien" userId="37ee8e709fcaeff4" providerId="LiveId" clId="{54C14449-2F13-4423-8C87-C9FB937036A2}" dt="2020-04-27T03:30:27.062" v="2776" actId="1035"/>
          <ac:picMkLst>
            <pc:docMk/>
            <pc:sldMk cId="2913200289" sldId="1284"/>
            <ac:picMk id="81" creationId="{3E0FD6BA-CB10-4AB5-A122-FA892B202B1F}"/>
          </ac:picMkLst>
        </pc:picChg>
        <pc:picChg chg="add mod">
          <ac:chgData name="Johnson Chien" userId="37ee8e709fcaeff4" providerId="LiveId" clId="{54C14449-2F13-4423-8C87-C9FB937036A2}" dt="2020-04-27T03:30:27.062" v="2776" actId="1035"/>
          <ac:picMkLst>
            <pc:docMk/>
            <pc:sldMk cId="2913200289" sldId="1284"/>
            <ac:picMk id="151" creationId="{EC7AE7E3-AFE9-4A29-8456-22DF4421D6E6}"/>
          </ac:picMkLst>
        </pc:picChg>
        <pc:cxnChg chg="add mod">
          <ac:chgData name="Johnson Chien" userId="37ee8e709fcaeff4" providerId="LiveId" clId="{54C14449-2F13-4423-8C87-C9FB937036A2}" dt="2020-04-27T03:30:27.062" v="2776" actId="1035"/>
          <ac:cxnSpMkLst>
            <pc:docMk/>
            <pc:sldMk cId="2913200289" sldId="1284"/>
            <ac:cxnSpMk id="146" creationId="{B374B0DB-EDCC-46FD-B028-323AED0785F9}"/>
          </ac:cxnSpMkLst>
        </pc:cxnChg>
        <pc:cxnChg chg="add mod">
          <ac:chgData name="Johnson Chien" userId="37ee8e709fcaeff4" providerId="LiveId" clId="{54C14449-2F13-4423-8C87-C9FB937036A2}" dt="2020-04-27T03:30:27.062" v="2776" actId="1035"/>
          <ac:cxnSpMkLst>
            <pc:docMk/>
            <pc:sldMk cId="2913200289" sldId="1284"/>
            <ac:cxnSpMk id="147" creationId="{190B9131-A503-41DB-ACCE-311F9386615B}"/>
          </ac:cxnSpMkLst>
        </pc:cxnChg>
        <pc:cxnChg chg="add mod">
          <ac:chgData name="Johnson Chien" userId="37ee8e709fcaeff4" providerId="LiveId" clId="{54C14449-2F13-4423-8C87-C9FB937036A2}" dt="2020-04-27T03:30:27.062" v="2776" actId="1035"/>
          <ac:cxnSpMkLst>
            <pc:docMk/>
            <pc:sldMk cId="2913200289" sldId="1284"/>
            <ac:cxnSpMk id="148" creationId="{3752968A-1F38-4D6A-93A3-29DD1723C890}"/>
          </ac:cxnSpMkLst>
        </pc:cxnChg>
        <pc:cxnChg chg="add mod">
          <ac:chgData name="Johnson Chien" userId="37ee8e709fcaeff4" providerId="LiveId" clId="{54C14449-2F13-4423-8C87-C9FB937036A2}" dt="2020-04-27T03:30:27.062" v="2776" actId="1035"/>
          <ac:cxnSpMkLst>
            <pc:docMk/>
            <pc:sldMk cId="2913200289" sldId="1284"/>
            <ac:cxnSpMk id="149" creationId="{5BBA4E32-2F4C-44D8-A103-2229CBE535F4}"/>
          </ac:cxnSpMkLst>
        </pc:cxnChg>
        <pc:cxnChg chg="add mod">
          <ac:chgData name="Johnson Chien" userId="37ee8e709fcaeff4" providerId="LiveId" clId="{54C14449-2F13-4423-8C87-C9FB937036A2}" dt="2020-04-27T03:30:27.062" v="2776" actId="1035"/>
          <ac:cxnSpMkLst>
            <pc:docMk/>
            <pc:sldMk cId="2913200289" sldId="1284"/>
            <ac:cxnSpMk id="150" creationId="{AC197945-D184-475F-8D93-8A89742E1E62}"/>
          </ac:cxnSpMkLst>
        </pc:cxnChg>
        <pc:cxnChg chg="del mod">
          <ac:chgData name="Johnson Chien" userId="37ee8e709fcaeff4" providerId="LiveId" clId="{54C14449-2F13-4423-8C87-C9FB937036A2}" dt="2020-04-24T07:00:52.396" v="987" actId="478"/>
          <ac:cxnSpMkLst>
            <pc:docMk/>
            <pc:sldMk cId="2913200289" sldId="1284"/>
            <ac:cxnSpMk id="214" creationId="{00000000-0000-0000-0000-000000000000}"/>
          </ac:cxnSpMkLst>
        </pc:cxnChg>
      </pc:sldChg>
      <pc:sldChg chg="addSp delSp modSp add">
        <pc:chgData name="Johnson Chien" userId="37ee8e709fcaeff4" providerId="LiveId" clId="{54C14449-2F13-4423-8C87-C9FB937036A2}" dt="2020-04-27T07:39:01.592" v="2881" actId="6549"/>
        <pc:sldMkLst>
          <pc:docMk/>
          <pc:sldMk cId="430440710" sldId="1285"/>
        </pc:sldMkLst>
        <pc:spChg chg="del">
          <ac:chgData name="Johnson Chien" userId="37ee8e709fcaeff4" providerId="LiveId" clId="{54C14449-2F13-4423-8C87-C9FB937036A2}" dt="2020-04-24T07:53:15.021" v="1282" actId="478"/>
          <ac:spMkLst>
            <pc:docMk/>
            <pc:sldMk cId="430440710" sldId="1285"/>
            <ac:spMk id="2" creationId="{00000000-0000-0000-0000-000000000000}"/>
          </ac:spMkLst>
        </pc:spChg>
        <pc:spChg chg="add del">
          <ac:chgData name="Johnson Chien" userId="37ee8e709fcaeff4" providerId="LiveId" clId="{54C14449-2F13-4423-8C87-C9FB937036A2}" dt="2020-04-24T07:48:37.583" v="1072" actId="478"/>
          <ac:spMkLst>
            <pc:docMk/>
            <pc:sldMk cId="430440710" sldId="1285"/>
            <ac:spMk id="3" creationId="{00000000-0000-0000-0000-000000000000}"/>
          </ac:spMkLst>
        </pc:spChg>
        <pc:spChg chg="mod">
          <ac:chgData name="Johnson Chien" userId="37ee8e709fcaeff4" providerId="LiveId" clId="{54C14449-2F13-4423-8C87-C9FB937036A2}" dt="2020-04-27T01:18:28.142" v="2428" actId="108"/>
          <ac:spMkLst>
            <pc:docMk/>
            <pc:sldMk cId="430440710" sldId="1285"/>
            <ac:spMk id="66" creationId="{8EBB698E-3DDA-4A0A-AFDA-2D9E19D66E06}"/>
          </ac:spMkLst>
        </pc:spChg>
        <pc:spChg chg="add mod">
          <ac:chgData name="Johnson Chien" userId="37ee8e709fcaeff4" providerId="LiveId" clId="{54C14449-2F13-4423-8C87-C9FB937036A2}" dt="2020-04-24T07:49:04.118" v="1116" actId="1036"/>
          <ac:spMkLst>
            <pc:docMk/>
            <pc:sldMk cId="430440710" sldId="1285"/>
            <ac:spMk id="68" creationId="{22FFCF35-7513-4C2F-94CC-B1AB27C95D64}"/>
          </ac:spMkLst>
        </pc:spChg>
        <pc:spChg chg="add mod">
          <ac:chgData name="Johnson Chien" userId="37ee8e709fcaeff4" providerId="LiveId" clId="{54C14449-2F13-4423-8C87-C9FB937036A2}" dt="2020-04-24T07:49:04.118" v="1116" actId="1036"/>
          <ac:spMkLst>
            <pc:docMk/>
            <pc:sldMk cId="430440710" sldId="1285"/>
            <ac:spMk id="69" creationId="{942E133E-73A4-4790-9938-9620045E3723}"/>
          </ac:spMkLst>
        </pc:spChg>
        <pc:spChg chg="del">
          <ac:chgData name="Johnson Chien" userId="37ee8e709fcaeff4" providerId="LiveId" clId="{54C14449-2F13-4423-8C87-C9FB937036A2}" dt="2020-04-24T07:48:53.091" v="1074" actId="478"/>
          <ac:spMkLst>
            <pc:docMk/>
            <pc:sldMk cId="430440710" sldId="1285"/>
            <ac:spMk id="72" creationId="{00000000-0000-0000-0000-000000000000}"/>
          </ac:spMkLst>
        </pc:spChg>
        <pc:spChg chg="add mod">
          <ac:chgData name="Johnson Chien" userId="37ee8e709fcaeff4" providerId="LiveId" clId="{54C14449-2F13-4423-8C87-C9FB937036A2}" dt="2020-04-24T07:49:04.118" v="1116" actId="1036"/>
          <ac:spMkLst>
            <pc:docMk/>
            <pc:sldMk cId="430440710" sldId="1285"/>
            <ac:spMk id="73" creationId="{B977E0D5-B09B-4550-A32E-FE0F71607085}"/>
          </ac:spMkLst>
        </pc:spChg>
        <pc:spChg chg="add mod">
          <ac:chgData name="Johnson Chien" userId="37ee8e709fcaeff4" providerId="LiveId" clId="{54C14449-2F13-4423-8C87-C9FB937036A2}" dt="2020-04-24T07:49:04.118" v="1116" actId="1036"/>
          <ac:spMkLst>
            <pc:docMk/>
            <pc:sldMk cId="430440710" sldId="1285"/>
            <ac:spMk id="76" creationId="{B9ED1F10-CF1D-4D8F-A0F8-5E8451430648}"/>
          </ac:spMkLst>
        </pc:spChg>
        <pc:spChg chg="add mod">
          <ac:chgData name="Johnson Chien" userId="37ee8e709fcaeff4" providerId="LiveId" clId="{54C14449-2F13-4423-8C87-C9FB937036A2}" dt="2020-04-24T07:49:04.118" v="1116" actId="1036"/>
          <ac:spMkLst>
            <pc:docMk/>
            <pc:sldMk cId="430440710" sldId="1285"/>
            <ac:spMk id="77" creationId="{DEE563EC-AA35-40DA-818F-34A6BA0960F1}"/>
          </ac:spMkLst>
        </pc:spChg>
        <pc:spChg chg="add mod">
          <ac:chgData name="Johnson Chien" userId="37ee8e709fcaeff4" providerId="LiveId" clId="{54C14449-2F13-4423-8C87-C9FB937036A2}" dt="2020-04-24T07:49:04.118" v="1116" actId="1036"/>
          <ac:spMkLst>
            <pc:docMk/>
            <pc:sldMk cId="430440710" sldId="1285"/>
            <ac:spMk id="81" creationId="{39CFC966-4454-4020-B73E-040C5AC784B2}"/>
          </ac:spMkLst>
        </pc:spChg>
        <pc:spChg chg="add mod">
          <ac:chgData name="Johnson Chien" userId="37ee8e709fcaeff4" providerId="LiveId" clId="{54C14449-2F13-4423-8C87-C9FB937036A2}" dt="2020-04-24T07:51:39.345" v="1270" actId="1035"/>
          <ac:spMkLst>
            <pc:docMk/>
            <pc:sldMk cId="430440710" sldId="1285"/>
            <ac:spMk id="82" creationId="{72DF5409-0BA3-473A-B275-2B1310FF3D64}"/>
          </ac:spMkLst>
        </pc:spChg>
        <pc:spChg chg="add mod">
          <ac:chgData name="Johnson Chien" userId="37ee8e709fcaeff4" providerId="LiveId" clId="{54C14449-2F13-4423-8C87-C9FB937036A2}" dt="2020-04-24T07:51:39.345" v="1270" actId="1035"/>
          <ac:spMkLst>
            <pc:docMk/>
            <pc:sldMk cId="430440710" sldId="1285"/>
            <ac:spMk id="103" creationId="{CEEC8DE4-1750-49D2-8502-A942777A9770}"/>
          </ac:spMkLst>
        </pc:spChg>
        <pc:spChg chg="add mod">
          <ac:chgData name="Johnson Chien" userId="37ee8e709fcaeff4" providerId="LiveId" clId="{54C14449-2F13-4423-8C87-C9FB937036A2}" dt="2020-04-24T07:51:39.345" v="1270" actId="1035"/>
          <ac:spMkLst>
            <pc:docMk/>
            <pc:sldMk cId="430440710" sldId="1285"/>
            <ac:spMk id="105" creationId="{E58E2D46-1F10-4662-BA08-B7C2C60EAD1A}"/>
          </ac:spMkLst>
        </pc:spChg>
        <pc:spChg chg="add mod">
          <ac:chgData name="Johnson Chien" userId="37ee8e709fcaeff4" providerId="LiveId" clId="{54C14449-2F13-4423-8C87-C9FB937036A2}" dt="2020-04-24T07:51:39.345" v="1270" actId="1035"/>
          <ac:spMkLst>
            <pc:docMk/>
            <pc:sldMk cId="430440710" sldId="1285"/>
            <ac:spMk id="106" creationId="{240B17A8-8E2C-44EB-842F-FFC087445C8C}"/>
          </ac:spMkLst>
        </pc:spChg>
        <pc:spChg chg="mod">
          <ac:chgData name="Johnson Chien" userId="37ee8e709fcaeff4" providerId="LiveId" clId="{54C14449-2F13-4423-8C87-C9FB937036A2}" dt="2020-04-24T07:52:14.084" v="1280" actId="20577"/>
          <ac:spMkLst>
            <pc:docMk/>
            <pc:sldMk cId="430440710" sldId="1285"/>
            <ac:spMk id="113" creationId="{00000000-0000-0000-0000-000000000000}"/>
          </ac:spMkLst>
        </pc:spChg>
        <pc:spChg chg="add mod">
          <ac:chgData name="Johnson Chien" userId="37ee8e709fcaeff4" providerId="LiveId" clId="{54C14449-2F13-4423-8C87-C9FB937036A2}" dt="2020-04-24T07:51:39.345" v="1270" actId="1035"/>
          <ac:spMkLst>
            <pc:docMk/>
            <pc:sldMk cId="430440710" sldId="1285"/>
            <ac:spMk id="144" creationId="{257FE04F-3101-4659-9287-64A0E8C83167}"/>
          </ac:spMkLst>
        </pc:spChg>
        <pc:spChg chg="add mod">
          <ac:chgData name="Johnson Chien" userId="37ee8e709fcaeff4" providerId="LiveId" clId="{54C14449-2F13-4423-8C87-C9FB937036A2}" dt="2020-04-24T07:51:39.345" v="1270" actId="1035"/>
          <ac:spMkLst>
            <pc:docMk/>
            <pc:sldMk cId="430440710" sldId="1285"/>
            <ac:spMk id="146" creationId="{2D0B5A22-9695-4C65-A8C8-3E8E5DEB48B2}"/>
          </ac:spMkLst>
        </pc:spChg>
        <pc:spChg chg="add mod">
          <ac:chgData name="Johnson Chien" userId="37ee8e709fcaeff4" providerId="LiveId" clId="{54C14449-2F13-4423-8C87-C9FB937036A2}" dt="2020-04-24T07:51:39.345" v="1270" actId="1035"/>
          <ac:spMkLst>
            <pc:docMk/>
            <pc:sldMk cId="430440710" sldId="1285"/>
            <ac:spMk id="148" creationId="{38CADCFE-A95D-4F03-819B-E05723F5D9AA}"/>
          </ac:spMkLst>
        </pc:spChg>
        <pc:spChg chg="add mod">
          <ac:chgData name="Johnson Chien" userId="37ee8e709fcaeff4" providerId="LiveId" clId="{54C14449-2F13-4423-8C87-C9FB937036A2}" dt="2020-04-24T07:51:39.345" v="1270" actId="1035"/>
          <ac:spMkLst>
            <pc:docMk/>
            <pc:sldMk cId="430440710" sldId="1285"/>
            <ac:spMk id="152" creationId="{9BBA872A-7FB7-40B4-868B-F9CBBA2F53DA}"/>
          </ac:spMkLst>
        </pc:spChg>
        <pc:spChg chg="add mod">
          <ac:chgData name="Johnson Chien" userId="37ee8e709fcaeff4" providerId="LiveId" clId="{54C14449-2F13-4423-8C87-C9FB937036A2}" dt="2020-04-24T07:51:39.345" v="1270" actId="1035"/>
          <ac:spMkLst>
            <pc:docMk/>
            <pc:sldMk cId="430440710" sldId="1285"/>
            <ac:spMk id="153" creationId="{AEB6F6C5-5FDC-4148-A7D5-406346886C0C}"/>
          </ac:spMkLst>
        </pc:spChg>
        <pc:spChg chg="add mod">
          <ac:chgData name="Johnson Chien" userId="37ee8e709fcaeff4" providerId="LiveId" clId="{54C14449-2F13-4423-8C87-C9FB937036A2}" dt="2020-04-24T07:51:39.345" v="1270" actId="1035"/>
          <ac:spMkLst>
            <pc:docMk/>
            <pc:sldMk cId="430440710" sldId="1285"/>
            <ac:spMk id="154" creationId="{6CB6C738-4A2A-4FFD-9502-4055EE2B8800}"/>
          </ac:spMkLst>
        </pc:spChg>
        <pc:spChg chg="add mod">
          <ac:chgData name="Johnson Chien" userId="37ee8e709fcaeff4" providerId="LiveId" clId="{54C14449-2F13-4423-8C87-C9FB937036A2}" dt="2020-04-24T07:51:39.345" v="1270" actId="1035"/>
          <ac:spMkLst>
            <pc:docMk/>
            <pc:sldMk cId="430440710" sldId="1285"/>
            <ac:spMk id="156" creationId="{3CD3E1ED-CAE8-44EC-991A-D7244EDB50B5}"/>
          </ac:spMkLst>
        </pc:spChg>
        <pc:spChg chg="add mod">
          <ac:chgData name="Johnson Chien" userId="37ee8e709fcaeff4" providerId="LiveId" clId="{54C14449-2F13-4423-8C87-C9FB937036A2}" dt="2020-04-24T07:51:39.345" v="1270" actId="1035"/>
          <ac:spMkLst>
            <pc:docMk/>
            <pc:sldMk cId="430440710" sldId="1285"/>
            <ac:spMk id="158" creationId="{A7F3869D-8282-49DD-892F-0E81E8E0D21A}"/>
          </ac:spMkLst>
        </pc:spChg>
        <pc:spChg chg="add mod">
          <ac:chgData name="Johnson Chien" userId="37ee8e709fcaeff4" providerId="LiveId" clId="{54C14449-2F13-4423-8C87-C9FB937036A2}" dt="2020-04-24T07:51:39.345" v="1270" actId="1035"/>
          <ac:spMkLst>
            <pc:docMk/>
            <pc:sldMk cId="430440710" sldId="1285"/>
            <ac:spMk id="159" creationId="{3D730BE6-30E5-4D13-B44D-D870ABE992F9}"/>
          </ac:spMkLst>
        </pc:spChg>
        <pc:spChg chg="add mod">
          <ac:chgData name="Johnson Chien" userId="37ee8e709fcaeff4" providerId="LiveId" clId="{54C14449-2F13-4423-8C87-C9FB937036A2}" dt="2020-04-24T07:51:39.345" v="1270" actId="1035"/>
          <ac:spMkLst>
            <pc:docMk/>
            <pc:sldMk cId="430440710" sldId="1285"/>
            <ac:spMk id="160" creationId="{4A9E4271-4D57-4112-88D7-873AAD2E6067}"/>
          </ac:spMkLst>
        </pc:spChg>
        <pc:spChg chg="add mod">
          <ac:chgData name="Johnson Chien" userId="37ee8e709fcaeff4" providerId="LiveId" clId="{54C14449-2F13-4423-8C87-C9FB937036A2}" dt="2020-04-24T07:51:39.345" v="1270" actId="1035"/>
          <ac:spMkLst>
            <pc:docMk/>
            <pc:sldMk cId="430440710" sldId="1285"/>
            <ac:spMk id="161" creationId="{EBCC7780-2FD5-49DD-B0C8-6B1B11269F4C}"/>
          </ac:spMkLst>
        </pc:spChg>
        <pc:spChg chg="add mod">
          <ac:chgData name="Johnson Chien" userId="37ee8e709fcaeff4" providerId="LiveId" clId="{54C14449-2F13-4423-8C87-C9FB937036A2}" dt="2020-04-24T07:51:39.345" v="1270" actId="1035"/>
          <ac:spMkLst>
            <pc:docMk/>
            <pc:sldMk cId="430440710" sldId="1285"/>
            <ac:spMk id="163" creationId="{B66C0EE2-E540-4B76-84F2-B83A623BBAA8}"/>
          </ac:spMkLst>
        </pc:spChg>
        <pc:spChg chg="add mod">
          <ac:chgData name="Johnson Chien" userId="37ee8e709fcaeff4" providerId="LiveId" clId="{54C14449-2F13-4423-8C87-C9FB937036A2}" dt="2020-04-24T07:51:39.345" v="1270" actId="1035"/>
          <ac:spMkLst>
            <pc:docMk/>
            <pc:sldMk cId="430440710" sldId="1285"/>
            <ac:spMk id="164" creationId="{A5C191FC-4545-4AF6-8808-FF0C9828183B}"/>
          </ac:spMkLst>
        </pc:spChg>
        <pc:spChg chg="add mod">
          <ac:chgData name="Johnson Chien" userId="37ee8e709fcaeff4" providerId="LiveId" clId="{54C14449-2F13-4423-8C87-C9FB937036A2}" dt="2020-04-24T07:51:39.345" v="1270" actId="1035"/>
          <ac:spMkLst>
            <pc:docMk/>
            <pc:sldMk cId="430440710" sldId="1285"/>
            <ac:spMk id="167" creationId="{121A0A07-B4A9-496A-8576-75B6F44D594D}"/>
          </ac:spMkLst>
        </pc:spChg>
        <pc:spChg chg="add mod">
          <ac:chgData name="Johnson Chien" userId="37ee8e709fcaeff4" providerId="LiveId" clId="{54C14449-2F13-4423-8C87-C9FB937036A2}" dt="2020-04-24T07:51:39.345" v="1270" actId="1035"/>
          <ac:spMkLst>
            <pc:docMk/>
            <pc:sldMk cId="430440710" sldId="1285"/>
            <ac:spMk id="168" creationId="{5F6DA959-CCD8-4809-B60F-979649E98E5F}"/>
          </ac:spMkLst>
        </pc:spChg>
        <pc:spChg chg="add mod">
          <ac:chgData name="Johnson Chien" userId="37ee8e709fcaeff4" providerId="LiveId" clId="{54C14449-2F13-4423-8C87-C9FB937036A2}" dt="2020-04-24T07:51:39.345" v="1270" actId="1035"/>
          <ac:spMkLst>
            <pc:docMk/>
            <pc:sldMk cId="430440710" sldId="1285"/>
            <ac:spMk id="171" creationId="{BCA86274-5BF6-46B2-9407-AB674FD0D7A1}"/>
          </ac:spMkLst>
        </pc:spChg>
        <pc:spChg chg="add mod">
          <ac:chgData name="Johnson Chien" userId="37ee8e709fcaeff4" providerId="LiveId" clId="{54C14449-2F13-4423-8C87-C9FB937036A2}" dt="2020-04-24T07:51:39.345" v="1270" actId="1035"/>
          <ac:spMkLst>
            <pc:docMk/>
            <pc:sldMk cId="430440710" sldId="1285"/>
            <ac:spMk id="172" creationId="{B56293BF-9A16-4E32-9ABB-B34031C3FF1C}"/>
          </ac:spMkLst>
        </pc:spChg>
        <pc:spChg chg="add mod">
          <ac:chgData name="Johnson Chien" userId="37ee8e709fcaeff4" providerId="LiveId" clId="{54C14449-2F13-4423-8C87-C9FB937036A2}" dt="2020-04-24T07:51:39.345" v="1270" actId="1035"/>
          <ac:spMkLst>
            <pc:docMk/>
            <pc:sldMk cId="430440710" sldId="1285"/>
            <ac:spMk id="175" creationId="{25084B42-D4F6-4BA4-9078-7B9DC82D9689}"/>
          </ac:spMkLst>
        </pc:spChg>
        <pc:spChg chg="add mod">
          <ac:chgData name="Johnson Chien" userId="37ee8e709fcaeff4" providerId="LiveId" clId="{54C14449-2F13-4423-8C87-C9FB937036A2}" dt="2020-04-24T07:55:11.348" v="1350" actId="1037"/>
          <ac:spMkLst>
            <pc:docMk/>
            <pc:sldMk cId="430440710" sldId="1285"/>
            <ac:spMk id="179" creationId="{36208967-028C-441C-A39B-69125CBAE043}"/>
          </ac:spMkLst>
        </pc:spChg>
        <pc:spChg chg="add mod">
          <ac:chgData name="Johnson Chien" userId="37ee8e709fcaeff4" providerId="LiveId" clId="{54C14449-2F13-4423-8C87-C9FB937036A2}" dt="2020-04-24T08:02:35.014" v="1929" actId="1036"/>
          <ac:spMkLst>
            <pc:docMk/>
            <pc:sldMk cId="430440710" sldId="1285"/>
            <ac:spMk id="186" creationId="{07225A57-3133-4D94-8B2D-AE646C9BFE26}"/>
          </ac:spMkLst>
        </pc:spChg>
        <pc:spChg chg="mod">
          <ac:chgData name="Johnson Chien" userId="37ee8e709fcaeff4" providerId="LiveId" clId="{54C14449-2F13-4423-8C87-C9FB937036A2}" dt="2020-04-27T07:39:01.592" v="2881" actId="6549"/>
          <ac:spMkLst>
            <pc:docMk/>
            <pc:sldMk cId="430440710" sldId="1285"/>
            <ac:spMk id="202" creationId="{00000000-0000-0000-0000-000000000000}"/>
          </ac:spMkLst>
        </pc:spChg>
        <pc:grpChg chg="del">
          <ac:chgData name="Johnson Chien" userId="37ee8e709fcaeff4" providerId="LiveId" clId="{54C14449-2F13-4423-8C87-C9FB937036A2}" dt="2020-04-24T07:48:49.763" v="1073" actId="478"/>
          <ac:grpSpMkLst>
            <pc:docMk/>
            <pc:sldMk cId="430440710" sldId="1285"/>
            <ac:grpSpMk id="80" creationId="{00000000-0000-0000-0000-000000000000}"/>
          </ac:grpSpMkLst>
        </pc:grpChg>
        <pc:grpChg chg="del">
          <ac:chgData name="Johnson Chien" userId="37ee8e709fcaeff4" providerId="LiveId" clId="{54C14449-2F13-4423-8C87-C9FB937036A2}" dt="2020-04-24T07:48:49.763" v="1073" actId="478"/>
          <ac:grpSpMkLst>
            <pc:docMk/>
            <pc:sldMk cId="430440710" sldId="1285"/>
            <ac:grpSpMk id="89" creationId="{00000000-0000-0000-0000-000000000000}"/>
          </ac:grpSpMkLst>
        </pc:grpChg>
        <pc:grpChg chg="del">
          <ac:chgData name="Johnson Chien" userId="37ee8e709fcaeff4" providerId="LiveId" clId="{54C14449-2F13-4423-8C87-C9FB937036A2}" dt="2020-04-24T07:48:49.763" v="1073" actId="478"/>
          <ac:grpSpMkLst>
            <pc:docMk/>
            <pc:sldMk cId="430440710" sldId="1285"/>
            <ac:grpSpMk id="94" creationId="{00000000-0000-0000-0000-000000000000}"/>
          </ac:grpSpMkLst>
        </pc:grpChg>
        <pc:grpChg chg="del">
          <ac:chgData name="Johnson Chien" userId="37ee8e709fcaeff4" providerId="LiveId" clId="{54C14449-2F13-4423-8C87-C9FB937036A2}" dt="2020-04-24T07:48:49.763" v="1073" actId="478"/>
          <ac:grpSpMkLst>
            <pc:docMk/>
            <pc:sldMk cId="430440710" sldId="1285"/>
            <ac:grpSpMk id="99" creationId="{00000000-0000-0000-0000-000000000000}"/>
          </ac:grpSpMkLst>
        </pc:grpChg>
        <pc:grpChg chg="del">
          <ac:chgData name="Johnson Chien" userId="37ee8e709fcaeff4" providerId="LiveId" clId="{54C14449-2F13-4423-8C87-C9FB937036A2}" dt="2020-04-24T07:48:49.763" v="1073" actId="478"/>
          <ac:grpSpMkLst>
            <pc:docMk/>
            <pc:sldMk cId="430440710" sldId="1285"/>
            <ac:grpSpMk id="107" creationId="{00000000-0000-0000-0000-000000000000}"/>
          </ac:grpSpMkLst>
        </pc:grpChg>
        <pc:grpChg chg="del">
          <ac:chgData name="Johnson Chien" userId="37ee8e709fcaeff4" providerId="LiveId" clId="{54C14449-2F13-4423-8C87-C9FB937036A2}" dt="2020-04-24T07:48:49.763" v="1073" actId="478"/>
          <ac:grpSpMkLst>
            <pc:docMk/>
            <pc:sldMk cId="430440710" sldId="1285"/>
            <ac:grpSpMk id="112" creationId="{00000000-0000-0000-0000-000000000000}"/>
          </ac:grpSpMkLst>
        </pc:grpChg>
        <pc:grpChg chg="del">
          <ac:chgData name="Johnson Chien" userId="37ee8e709fcaeff4" providerId="LiveId" clId="{54C14449-2F13-4423-8C87-C9FB937036A2}" dt="2020-04-24T07:48:49.763" v="1073" actId="478"/>
          <ac:grpSpMkLst>
            <pc:docMk/>
            <pc:sldMk cId="430440710" sldId="1285"/>
            <ac:grpSpMk id="118" creationId="{00000000-0000-0000-0000-000000000000}"/>
          </ac:grpSpMkLst>
        </pc:grpChg>
        <pc:grpChg chg="del">
          <ac:chgData name="Johnson Chien" userId="37ee8e709fcaeff4" providerId="LiveId" clId="{54C14449-2F13-4423-8C87-C9FB937036A2}" dt="2020-04-24T07:48:49.763" v="1073" actId="478"/>
          <ac:grpSpMkLst>
            <pc:docMk/>
            <pc:sldMk cId="430440710" sldId="1285"/>
            <ac:grpSpMk id="123" creationId="{00000000-0000-0000-0000-000000000000}"/>
          </ac:grpSpMkLst>
        </pc:grpChg>
        <pc:grpChg chg="del">
          <ac:chgData name="Johnson Chien" userId="37ee8e709fcaeff4" providerId="LiveId" clId="{54C14449-2F13-4423-8C87-C9FB937036A2}" dt="2020-04-24T07:48:49.763" v="1073" actId="478"/>
          <ac:grpSpMkLst>
            <pc:docMk/>
            <pc:sldMk cId="430440710" sldId="1285"/>
            <ac:grpSpMk id="128" creationId="{00000000-0000-0000-0000-000000000000}"/>
          </ac:grpSpMkLst>
        </pc:grpChg>
        <pc:grpChg chg="del">
          <ac:chgData name="Johnson Chien" userId="37ee8e709fcaeff4" providerId="LiveId" clId="{54C14449-2F13-4423-8C87-C9FB937036A2}" dt="2020-04-24T07:48:49.763" v="1073" actId="478"/>
          <ac:grpSpMkLst>
            <pc:docMk/>
            <pc:sldMk cId="430440710" sldId="1285"/>
            <ac:grpSpMk id="133" creationId="{00000000-0000-0000-0000-000000000000}"/>
          </ac:grpSpMkLst>
        </pc:grpChg>
        <pc:grpChg chg="del">
          <ac:chgData name="Johnson Chien" userId="37ee8e709fcaeff4" providerId="LiveId" clId="{54C14449-2F13-4423-8C87-C9FB937036A2}" dt="2020-04-24T07:48:49.763" v="1073" actId="478"/>
          <ac:grpSpMkLst>
            <pc:docMk/>
            <pc:sldMk cId="430440710" sldId="1285"/>
            <ac:grpSpMk id="138" creationId="{00000000-0000-0000-0000-000000000000}"/>
          </ac:grpSpMkLst>
        </pc:grpChg>
        <pc:picChg chg="del">
          <ac:chgData name="Johnson Chien" userId="37ee8e709fcaeff4" providerId="LiveId" clId="{54C14449-2F13-4423-8C87-C9FB937036A2}" dt="2020-04-24T07:53:18.158" v="1283" actId="478"/>
          <ac:picMkLst>
            <pc:docMk/>
            <pc:sldMk cId="430440710" sldId="1285"/>
            <ac:picMk id="67" creationId="{00000000-0000-0000-0000-000000000000}"/>
          </ac:picMkLst>
        </pc:picChg>
        <pc:picChg chg="add mod">
          <ac:chgData name="Johnson Chien" userId="37ee8e709fcaeff4" providerId="LiveId" clId="{54C14449-2F13-4423-8C87-C9FB937036A2}" dt="2020-04-24T07:49:04.118" v="1116" actId="1036"/>
          <ac:picMkLst>
            <pc:docMk/>
            <pc:sldMk cId="430440710" sldId="1285"/>
            <ac:picMk id="71" creationId="{C7DBD402-8D66-486F-BAB9-5149765EF732}"/>
          </ac:picMkLst>
        </pc:picChg>
        <pc:picChg chg="add mod">
          <ac:chgData name="Johnson Chien" userId="37ee8e709fcaeff4" providerId="LiveId" clId="{54C14449-2F13-4423-8C87-C9FB937036A2}" dt="2020-04-24T07:49:04.118" v="1116" actId="1036"/>
          <ac:picMkLst>
            <pc:docMk/>
            <pc:sldMk cId="430440710" sldId="1285"/>
            <ac:picMk id="75" creationId="{C188EBB5-498D-4DC5-ABFB-76E2581F6B17}"/>
          </ac:picMkLst>
        </pc:picChg>
        <pc:picChg chg="add mod">
          <ac:chgData name="Johnson Chien" userId="37ee8e709fcaeff4" providerId="LiveId" clId="{54C14449-2F13-4423-8C87-C9FB937036A2}" dt="2020-04-24T07:49:04.118" v="1116" actId="1036"/>
          <ac:picMkLst>
            <pc:docMk/>
            <pc:sldMk cId="430440710" sldId="1285"/>
            <ac:picMk id="79" creationId="{B46AEB91-CCF4-4767-8B5F-454303C3D39A}"/>
          </ac:picMkLst>
        </pc:picChg>
        <pc:picChg chg="add mod">
          <ac:chgData name="Johnson Chien" userId="37ee8e709fcaeff4" providerId="LiveId" clId="{54C14449-2F13-4423-8C87-C9FB937036A2}" dt="2020-04-24T07:51:39.345" v="1270" actId="1035"/>
          <ac:picMkLst>
            <pc:docMk/>
            <pc:sldMk cId="430440710" sldId="1285"/>
            <ac:picMk id="84" creationId="{3B449AC0-9A8B-433F-A938-92366776E0EF}"/>
          </ac:picMkLst>
        </pc:picChg>
        <pc:picChg chg="add mod">
          <ac:chgData name="Johnson Chien" userId="37ee8e709fcaeff4" providerId="LiveId" clId="{54C14449-2F13-4423-8C87-C9FB937036A2}" dt="2020-04-24T07:51:39.345" v="1270" actId="1035"/>
          <ac:picMkLst>
            <pc:docMk/>
            <pc:sldMk cId="430440710" sldId="1285"/>
            <ac:picMk id="143" creationId="{F7E6D7F1-7369-4133-A413-F196B593E608}"/>
          </ac:picMkLst>
        </pc:picChg>
        <pc:picChg chg="add mod">
          <ac:chgData name="Johnson Chien" userId="37ee8e709fcaeff4" providerId="LiveId" clId="{54C14449-2F13-4423-8C87-C9FB937036A2}" dt="2020-04-24T07:51:39.345" v="1270" actId="1035"/>
          <ac:picMkLst>
            <pc:docMk/>
            <pc:sldMk cId="430440710" sldId="1285"/>
            <ac:picMk id="145" creationId="{0DF9F7BC-41C8-49A9-B2DF-D8F3E74B7EBE}"/>
          </ac:picMkLst>
        </pc:picChg>
        <pc:picChg chg="add mod">
          <ac:chgData name="Johnson Chien" userId="37ee8e709fcaeff4" providerId="LiveId" clId="{54C14449-2F13-4423-8C87-C9FB937036A2}" dt="2020-04-24T07:51:39.345" v="1270" actId="1035"/>
          <ac:picMkLst>
            <pc:docMk/>
            <pc:sldMk cId="430440710" sldId="1285"/>
            <ac:picMk id="149" creationId="{53D3B06B-2975-4DE5-82AB-A61F542D0AAC}"/>
          </ac:picMkLst>
        </pc:picChg>
        <pc:picChg chg="add mod">
          <ac:chgData name="Johnson Chien" userId="37ee8e709fcaeff4" providerId="LiveId" clId="{54C14449-2F13-4423-8C87-C9FB937036A2}" dt="2020-04-24T07:51:39.345" v="1270" actId="1035"/>
          <ac:picMkLst>
            <pc:docMk/>
            <pc:sldMk cId="430440710" sldId="1285"/>
            <ac:picMk id="150" creationId="{2A1702A0-84D6-42D2-B435-1BF2C8BF7EDF}"/>
          </ac:picMkLst>
        </pc:picChg>
        <pc:picChg chg="add mod">
          <ac:chgData name="Johnson Chien" userId="37ee8e709fcaeff4" providerId="LiveId" clId="{54C14449-2F13-4423-8C87-C9FB937036A2}" dt="2020-04-24T07:51:39.345" v="1270" actId="1035"/>
          <ac:picMkLst>
            <pc:docMk/>
            <pc:sldMk cId="430440710" sldId="1285"/>
            <ac:picMk id="151" creationId="{A9677124-8999-4EB7-BB29-1EEC8BB7CFE9}"/>
          </ac:picMkLst>
        </pc:picChg>
        <pc:picChg chg="add mod">
          <ac:chgData name="Johnson Chien" userId="37ee8e709fcaeff4" providerId="LiveId" clId="{54C14449-2F13-4423-8C87-C9FB937036A2}" dt="2020-04-24T07:51:39.345" v="1270" actId="1035"/>
          <ac:picMkLst>
            <pc:docMk/>
            <pc:sldMk cId="430440710" sldId="1285"/>
            <ac:picMk id="155" creationId="{C423A798-F7C0-4B37-8B52-58928F42A027}"/>
          </ac:picMkLst>
        </pc:picChg>
        <pc:picChg chg="add mod">
          <ac:chgData name="Johnson Chien" userId="37ee8e709fcaeff4" providerId="LiveId" clId="{54C14449-2F13-4423-8C87-C9FB937036A2}" dt="2020-04-24T07:51:39.345" v="1270" actId="1035"/>
          <ac:picMkLst>
            <pc:docMk/>
            <pc:sldMk cId="430440710" sldId="1285"/>
            <ac:picMk id="162" creationId="{D013A261-00CD-42CD-A22A-3D99F62BAD48}"/>
          </ac:picMkLst>
        </pc:picChg>
        <pc:picChg chg="add mod">
          <ac:chgData name="Johnson Chien" userId="37ee8e709fcaeff4" providerId="LiveId" clId="{54C14449-2F13-4423-8C87-C9FB937036A2}" dt="2020-04-24T07:51:39.345" v="1270" actId="1035"/>
          <ac:picMkLst>
            <pc:docMk/>
            <pc:sldMk cId="430440710" sldId="1285"/>
            <ac:picMk id="166" creationId="{B9764221-C601-4EB6-814E-7E7E2A536B74}"/>
          </ac:picMkLst>
        </pc:picChg>
        <pc:picChg chg="add mod">
          <ac:chgData name="Johnson Chien" userId="37ee8e709fcaeff4" providerId="LiveId" clId="{54C14449-2F13-4423-8C87-C9FB937036A2}" dt="2020-04-24T07:51:39.345" v="1270" actId="1035"/>
          <ac:picMkLst>
            <pc:docMk/>
            <pc:sldMk cId="430440710" sldId="1285"/>
            <ac:picMk id="170" creationId="{A14C7E5A-E543-4110-81C1-730CD6CE4D4C}"/>
          </ac:picMkLst>
        </pc:picChg>
        <pc:picChg chg="add mod">
          <ac:chgData name="Johnson Chien" userId="37ee8e709fcaeff4" providerId="LiveId" clId="{54C14449-2F13-4423-8C87-C9FB937036A2}" dt="2020-04-24T07:51:39.345" v="1270" actId="1035"/>
          <ac:picMkLst>
            <pc:docMk/>
            <pc:sldMk cId="430440710" sldId="1285"/>
            <ac:picMk id="174" creationId="{12A7E577-9589-4122-A961-1B7F3B0C0FF3}"/>
          </ac:picMkLst>
        </pc:picChg>
        <pc:picChg chg="add mod">
          <ac:chgData name="Johnson Chien" userId="37ee8e709fcaeff4" providerId="LiveId" clId="{54C14449-2F13-4423-8C87-C9FB937036A2}" dt="2020-04-24T07:51:39.345" v="1270" actId="1035"/>
          <ac:picMkLst>
            <pc:docMk/>
            <pc:sldMk cId="430440710" sldId="1285"/>
            <ac:picMk id="177" creationId="{9E7ACAB8-3E0A-4B2B-A07C-849F8BFD23B9}"/>
          </ac:picMkLst>
        </pc:picChg>
        <pc:picChg chg="add mod">
          <ac:chgData name="Johnson Chien" userId="37ee8e709fcaeff4" providerId="LiveId" clId="{54C14449-2F13-4423-8C87-C9FB937036A2}" dt="2020-04-24T07:51:39.345" v="1270" actId="1035"/>
          <ac:picMkLst>
            <pc:docMk/>
            <pc:sldMk cId="430440710" sldId="1285"/>
            <ac:picMk id="178" creationId="{E4691193-94CC-42D5-A9E5-7B278D3AAC11}"/>
          </ac:picMkLst>
        </pc:picChg>
        <pc:picChg chg="add mod">
          <ac:chgData name="Johnson Chien" userId="37ee8e709fcaeff4" providerId="LiveId" clId="{54C14449-2F13-4423-8C87-C9FB937036A2}" dt="2020-04-24T07:57:35.279" v="1452" actId="1037"/>
          <ac:picMkLst>
            <pc:docMk/>
            <pc:sldMk cId="430440710" sldId="1285"/>
            <ac:picMk id="180" creationId="{E77B2B41-E931-408C-B146-0F0555EA5401}"/>
          </ac:picMkLst>
        </pc:picChg>
        <pc:picChg chg="add mod">
          <ac:chgData name="Johnson Chien" userId="37ee8e709fcaeff4" providerId="LiveId" clId="{54C14449-2F13-4423-8C87-C9FB937036A2}" dt="2020-04-24T07:57:40.381" v="1454" actId="1037"/>
          <ac:picMkLst>
            <pc:docMk/>
            <pc:sldMk cId="430440710" sldId="1285"/>
            <ac:picMk id="181" creationId="{70F2140C-23BC-42D2-BB2A-6D40CE013423}"/>
          </ac:picMkLst>
        </pc:picChg>
        <pc:picChg chg="add mod">
          <ac:chgData name="Johnson Chien" userId="37ee8e709fcaeff4" providerId="LiveId" clId="{54C14449-2F13-4423-8C87-C9FB937036A2}" dt="2020-04-24T08:00:01.738" v="1521" actId="1037"/>
          <ac:picMkLst>
            <pc:docMk/>
            <pc:sldMk cId="430440710" sldId="1285"/>
            <ac:picMk id="182" creationId="{5AD0A8B5-77D1-435D-A1C2-198F2ABB4B32}"/>
          </ac:picMkLst>
        </pc:picChg>
        <pc:picChg chg="add mod">
          <ac:chgData name="Johnson Chien" userId="37ee8e709fcaeff4" providerId="LiveId" clId="{54C14449-2F13-4423-8C87-C9FB937036A2}" dt="2020-04-24T08:00:38.019" v="1606" actId="1036"/>
          <ac:picMkLst>
            <pc:docMk/>
            <pc:sldMk cId="430440710" sldId="1285"/>
            <ac:picMk id="183" creationId="{21458153-F5EE-4474-9EFF-F058A53BF6F7}"/>
          </ac:picMkLst>
        </pc:picChg>
        <pc:picChg chg="add mod">
          <ac:chgData name="Johnson Chien" userId="37ee8e709fcaeff4" providerId="LiveId" clId="{54C14449-2F13-4423-8C87-C9FB937036A2}" dt="2020-04-24T08:01:03.983" v="1725" actId="1035"/>
          <ac:picMkLst>
            <pc:docMk/>
            <pc:sldMk cId="430440710" sldId="1285"/>
            <ac:picMk id="184" creationId="{842506D8-5E7D-4726-A2A2-635B2C8C3843}"/>
          </ac:picMkLst>
        </pc:picChg>
        <pc:picChg chg="add mod">
          <ac:chgData name="Johnson Chien" userId="37ee8e709fcaeff4" providerId="LiveId" clId="{54C14449-2F13-4423-8C87-C9FB937036A2}" dt="2020-04-24T08:01:22.125" v="1876" actId="1035"/>
          <ac:picMkLst>
            <pc:docMk/>
            <pc:sldMk cId="430440710" sldId="1285"/>
            <ac:picMk id="185" creationId="{33B8FE8A-B2E5-4B9E-8AAF-332D8F96F123}"/>
          </ac:picMkLst>
        </pc:picChg>
        <pc:cxnChg chg="add mod">
          <ac:chgData name="Johnson Chien" userId="37ee8e709fcaeff4" providerId="LiveId" clId="{54C14449-2F13-4423-8C87-C9FB937036A2}" dt="2020-04-24T07:49:04.118" v="1116" actId="1036"/>
          <ac:cxnSpMkLst>
            <pc:docMk/>
            <pc:sldMk cId="430440710" sldId="1285"/>
            <ac:cxnSpMk id="70" creationId="{C4664C88-353E-46D7-9B41-C84907C73EDF}"/>
          </ac:cxnSpMkLst>
        </pc:cxnChg>
        <pc:cxnChg chg="add mod ord">
          <ac:chgData name="Johnson Chien" userId="37ee8e709fcaeff4" providerId="LiveId" clId="{54C14449-2F13-4423-8C87-C9FB937036A2}" dt="2020-04-24T07:59:19.035" v="1458" actId="1037"/>
          <ac:cxnSpMkLst>
            <pc:docMk/>
            <pc:sldMk cId="430440710" sldId="1285"/>
            <ac:cxnSpMk id="74" creationId="{E6E38AAE-5D66-42FC-8895-DC64EA07D745}"/>
          </ac:cxnSpMkLst>
        </pc:cxnChg>
        <pc:cxnChg chg="add mod ord">
          <ac:chgData name="Johnson Chien" userId="37ee8e709fcaeff4" providerId="LiveId" clId="{54C14449-2F13-4423-8C87-C9FB937036A2}" dt="2020-04-24T07:58:50.419" v="1456" actId="166"/>
          <ac:cxnSpMkLst>
            <pc:docMk/>
            <pc:sldMk cId="430440710" sldId="1285"/>
            <ac:cxnSpMk id="78" creationId="{19978A3D-01E0-4468-A355-E3DD89BAA768}"/>
          </ac:cxnSpMkLst>
        </pc:cxnChg>
        <pc:cxnChg chg="add mod">
          <ac:chgData name="Johnson Chien" userId="37ee8e709fcaeff4" providerId="LiveId" clId="{54C14449-2F13-4423-8C87-C9FB937036A2}" dt="2020-04-24T07:51:39.345" v="1270" actId="1035"/>
          <ac:cxnSpMkLst>
            <pc:docMk/>
            <pc:sldMk cId="430440710" sldId="1285"/>
            <ac:cxnSpMk id="83" creationId="{A0BFEE8B-25D8-44C9-BEC3-BDB2D09DA256}"/>
          </ac:cxnSpMkLst>
        </pc:cxnChg>
        <pc:cxnChg chg="add mod">
          <ac:chgData name="Johnson Chien" userId="37ee8e709fcaeff4" providerId="LiveId" clId="{54C14449-2F13-4423-8C87-C9FB937036A2}" dt="2020-04-24T07:51:39.345" v="1270" actId="1035"/>
          <ac:cxnSpMkLst>
            <pc:docMk/>
            <pc:sldMk cId="430440710" sldId="1285"/>
            <ac:cxnSpMk id="147" creationId="{05E09E99-183A-42F1-B68B-810E1CB32E58}"/>
          </ac:cxnSpMkLst>
        </pc:cxnChg>
        <pc:cxnChg chg="add mod">
          <ac:chgData name="Johnson Chien" userId="37ee8e709fcaeff4" providerId="LiveId" clId="{54C14449-2F13-4423-8C87-C9FB937036A2}" dt="2020-04-24T07:51:39.345" v="1270" actId="1035"/>
          <ac:cxnSpMkLst>
            <pc:docMk/>
            <pc:sldMk cId="430440710" sldId="1285"/>
            <ac:cxnSpMk id="157" creationId="{1301014E-3297-4BB2-9097-E525ADC3142E}"/>
          </ac:cxnSpMkLst>
        </pc:cxnChg>
        <pc:cxnChg chg="add mod">
          <ac:chgData name="Johnson Chien" userId="37ee8e709fcaeff4" providerId="LiveId" clId="{54C14449-2F13-4423-8C87-C9FB937036A2}" dt="2020-04-24T07:51:39.345" v="1270" actId="1035"/>
          <ac:cxnSpMkLst>
            <pc:docMk/>
            <pc:sldMk cId="430440710" sldId="1285"/>
            <ac:cxnSpMk id="165" creationId="{97B44C6B-4FCB-495E-9F2A-31DF72E36039}"/>
          </ac:cxnSpMkLst>
        </pc:cxnChg>
        <pc:cxnChg chg="add mod">
          <ac:chgData name="Johnson Chien" userId="37ee8e709fcaeff4" providerId="LiveId" clId="{54C14449-2F13-4423-8C87-C9FB937036A2}" dt="2020-04-24T07:51:39.345" v="1270" actId="1035"/>
          <ac:cxnSpMkLst>
            <pc:docMk/>
            <pc:sldMk cId="430440710" sldId="1285"/>
            <ac:cxnSpMk id="169" creationId="{22CC6B0B-9F80-4B8F-BB23-50433986CC94}"/>
          </ac:cxnSpMkLst>
        </pc:cxnChg>
        <pc:cxnChg chg="add mod ord">
          <ac:chgData name="Johnson Chien" userId="37ee8e709fcaeff4" providerId="LiveId" clId="{54C14449-2F13-4423-8C87-C9FB937036A2}" dt="2020-04-24T07:59:33.709" v="1461" actId="1038"/>
          <ac:cxnSpMkLst>
            <pc:docMk/>
            <pc:sldMk cId="430440710" sldId="1285"/>
            <ac:cxnSpMk id="173" creationId="{38A58E0B-B5AA-43AA-8025-0E4B25A0E4B1}"/>
          </ac:cxnSpMkLst>
        </pc:cxnChg>
        <pc:cxnChg chg="add mod ord">
          <ac:chgData name="Johnson Chien" userId="37ee8e709fcaeff4" providerId="LiveId" clId="{54C14449-2F13-4423-8C87-C9FB937036A2}" dt="2020-04-24T07:59:38.580" v="1462" actId="1037"/>
          <ac:cxnSpMkLst>
            <pc:docMk/>
            <pc:sldMk cId="430440710" sldId="1285"/>
            <ac:cxnSpMk id="176" creationId="{F9960BE3-753D-4E19-AB16-588D425EDECF}"/>
          </ac:cxnSpMkLst>
        </pc:cxnChg>
        <pc:cxnChg chg="del">
          <ac:chgData name="Johnson Chien" userId="37ee8e709fcaeff4" providerId="LiveId" clId="{54C14449-2F13-4423-8C87-C9FB937036A2}" dt="2020-04-24T07:52:21.626" v="1281" actId="478"/>
          <ac:cxnSpMkLst>
            <pc:docMk/>
            <pc:sldMk cId="430440710" sldId="1285"/>
            <ac:cxnSpMk id="214" creationId="{00000000-0000-0000-0000-000000000000}"/>
          </ac:cxnSpMkLst>
        </pc:cxnChg>
      </pc:sldChg>
      <pc:sldChg chg="addSp delSp modSp add">
        <pc:chgData name="Johnson Chien" userId="37ee8e709fcaeff4" providerId="LiveId" clId="{54C14449-2F13-4423-8C87-C9FB937036A2}" dt="2020-04-29T01:46:35.729" v="3504" actId="1035"/>
        <pc:sldMkLst>
          <pc:docMk/>
          <pc:sldMk cId="2719315145" sldId="1286"/>
        </pc:sldMkLst>
        <pc:spChg chg="mod">
          <ac:chgData name="Johnson Chien" userId="37ee8e709fcaeff4" providerId="LiveId" clId="{54C14449-2F13-4423-8C87-C9FB937036A2}" dt="2020-04-27T01:30:14.677" v="2596"/>
          <ac:spMkLst>
            <pc:docMk/>
            <pc:sldMk cId="2719315145" sldId="1286"/>
            <ac:spMk id="2" creationId="{00000000-0000-0000-0000-000000000000}"/>
          </ac:spMkLst>
        </pc:spChg>
        <pc:spChg chg="mod">
          <ac:chgData name="Johnson Chien" userId="37ee8e709fcaeff4" providerId="LiveId" clId="{54C14449-2F13-4423-8C87-C9FB937036A2}" dt="2020-04-29T01:46:24.700" v="3492" actId="255"/>
          <ac:spMkLst>
            <pc:docMk/>
            <pc:sldMk cId="2719315145" sldId="1286"/>
            <ac:spMk id="10" creationId="{CEC4A58D-E7B9-449D-B82E-F0F637916253}"/>
          </ac:spMkLst>
        </pc:spChg>
        <pc:spChg chg="del">
          <ac:chgData name="Johnson Chien" userId="37ee8e709fcaeff4" providerId="LiveId" clId="{54C14449-2F13-4423-8C87-C9FB937036A2}" dt="2020-04-24T08:32:48.433" v="2080" actId="478"/>
          <ac:spMkLst>
            <pc:docMk/>
            <pc:sldMk cId="2719315145" sldId="1286"/>
            <ac:spMk id="11" creationId="{71547B3F-FAA8-49AE-AC0C-12F928CDF82E}"/>
          </ac:spMkLst>
        </pc:spChg>
        <pc:picChg chg="add del mod">
          <ac:chgData name="Johnson Chien" userId="37ee8e709fcaeff4" providerId="LiveId" clId="{54C14449-2F13-4423-8C87-C9FB937036A2}" dt="2020-04-24T09:02:49.118" v="2306" actId="478"/>
          <ac:picMkLst>
            <pc:docMk/>
            <pc:sldMk cId="2719315145" sldId="1286"/>
            <ac:picMk id="3" creationId="{268272C0-2814-4BA2-9117-3E2482CA2734}"/>
          </ac:picMkLst>
        </pc:picChg>
        <pc:picChg chg="add mod">
          <ac:chgData name="Johnson Chien" userId="37ee8e709fcaeff4" providerId="LiveId" clId="{54C14449-2F13-4423-8C87-C9FB937036A2}" dt="2020-04-29T01:46:32.357" v="3500" actId="1035"/>
          <ac:picMkLst>
            <pc:docMk/>
            <pc:sldMk cId="2719315145" sldId="1286"/>
            <ac:picMk id="4" creationId="{DADFC5C3-3C56-4465-A24E-58E8C2F7535A}"/>
          </ac:picMkLst>
        </pc:picChg>
        <pc:picChg chg="add mod">
          <ac:chgData name="Johnson Chien" userId="37ee8e709fcaeff4" providerId="LiveId" clId="{54C14449-2F13-4423-8C87-C9FB937036A2}" dt="2020-04-29T01:46:35.729" v="3504" actId="1035"/>
          <ac:picMkLst>
            <pc:docMk/>
            <pc:sldMk cId="2719315145" sldId="1286"/>
            <ac:picMk id="5" creationId="{7046588B-FDA4-4783-AF24-9592C0466D11}"/>
          </ac:picMkLst>
        </pc:picChg>
        <pc:picChg chg="add mod">
          <ac:chgData name="Johnson Chien" userId="37ee8e709fcaeff4" providerId="LiveId" clId="{54C14449-2F13-4423-8C87-C9FB937036A2}" dt="2020-04-29T01:46:28.999" v="3496" actId="1035"/>
          <ac:picMkLst>
            <pc:docMk/>
            <pc:sldMk cId="2719315145" sldId="1286"/>
            <ac:picMk id="6" creationId="{0E6A6F74-EA1E-460E-83F2-47324F610A4A}"/>
          </ac:picMkLst>
        </pc:picChg>
        <pc:picChg chg="del">
          <ac:chgData name="Johnson Chien" userId="37ee8e709fcaeff4" providerId="LiveId" clId="{54C14449-2F13-4423-8C87-C9FB937036A2}" dt="2020-04-24T08:29:46.435" v="2078" actId="478"/>
          <ac:picMkLst>
            <pc:docMk/>
            <pc:sldMk cId="2719315145" sldId="1286"/>
            <ac:picMk id="7" creationId="{CB581B1F-450E-4B2A-B3E2-5E10593BBE6C}"/>
          </ac:picMkLst>
        </pc:picChg>
        <pc:picChg chg="del">
          <ac:chgData name="Johnson Chien" userId="37ee8e709fcaeff4" providerId="LiveId" clId="{54C14449-2F13-4423-8C87-C9FB937036A2}" dt="2020-04-24T08:29:47.520" v="2079" actId="478"/>
          <ac:picMkLst>
            <pc:docMk/>
            <pc:sldMk cId="2719315145" sldId="1286"/>
            <ac:picMk id="9" creationId="{15E6D3DF-36A4-46BB-8386-9462539BE612}"/>
          </ac:picMkLst>
        </pc:picChg>
      </pc:sldChg>
      <pc:sldChg chg="modSp add del ord">
        <pc:chgData name="Johnson Chien" userId="37ee8e709fcaeff4" providerId="LiveId" clId="{54C14449-2F13-4423-8C87-C9FB937036A2}" dt="2020-04-27T01:10:41.959" v="2405" actId="2696"/>
        <pc:sldMkLst>
          <pc:docMk/>
          <pc:sldMk cId="674493967" sldId="1287"/>
        </pc:sldMkLst>
        <pc:spChg chg="mod">
          <ac:chgData name="Johnson Chien" userId="37ee8e709fcaeff4" providerId="LiveId" clId="{54C14449-2F13-4423-8C87-C9FB937036A2}" dt="2020-04-24T09:09:57.450" v="2325" actId="6549"/>
          <ac:spMkLst>
            <pc:docMk/>
            <pc:sldMk cId="674493967" sldId="1287"/>
            <ac:spMk id="2" creationId="{00000000-0000-0000-0000-000000000000}"/>
          </ac:spMkLst>
        </pc:spChg>
        <pc:spChg chg="mod">
          <ac:chgData name="Johnson Chien" userId="37ee8e709fcaeff4" providerId="LiveId" clId="{54C14449-2F13-4423-8C87-C9FB937036A2}" dt="2020-04-24T09:09:16.304" v="2321" actId="207"/>
          <ac:spMkLst>
            <pc:docMk/>
            <pc:sldMk cId="674493967" sldId="1287"/>
            <ac:spMk id="4" creationId="{B5D9715F-0FDE-460A-BDBE-265B89B284EF}"/>
          </ac:spMkLst>
        </pc:spChg>
      </pc:sldChg>
      <pc:sldChg chg="addSp delSp modSp add ord">
        <pc:chgData name="Johnson Chien" userId="37ee8e709fcaeff4" providerId="LiveId" clId="{54C14449-2F13-4423-8C87-C9FB937036A2}" dt="2020-04-28T07:59:38.323" v="3394" actId="207"/>
        <pc:sldMkLst>
          <pc:docMk/>
          <pc:sldMk cId="1401986260" sldId="1288"/>
        </pc:sldMkLst>
        <pc:spChg chg="mod">
          <ac:chgData name="Johnson Chien" userId="37ee8e709fcaeff4" providerId="LiveId" clId="{54C14449-2F13-4423-8C87-C9FB937036A2}" dt="2020-04-27T01:09:32.876" v="2399" actId="20577"/>
          <ac:spMkLst>
            <pc:docMk/>
            <pc:sldMk cId="1401986260" sldId="1288"/>
            <ac:spMk id="2" creationId="{00000000-0000-0000-0000-000000000000}"/>
          </ac:spMkLst>
        </pc:spChg>
        <pc:spChg chg="add mod">
          <ac:chgData name="Johnson Chien" userId="37ee8e709fcaeff4" providerId="LiveId" clId="{54C14449-2F13-4423-8C87-C9FB937036A2}" dt="2020-04-28T07:59:38.323" v="3394" actId="207"/>
          <ac:spMkLst>
            <pc:docMk/>
            <pc:sldMk cId="1401986260" sldId="1288"/>
            <ac:spMk id="5" creationId="{1DFE689B-15FD-4A4A-B0F9-ED33A1491A68}"/>
          </ac:spMkLst>
        </pc:spChg>
        <pc:spChg chg="del">
          <ac:chgData name="Johnson Chien" userId="37ee8e709fcaeff4" providerId="LiveId" clId="{54C14449-2F13-4423-8C87-C9FB937036A2}" dt="2020-04-27T01:08:40.418" v="2334" actId="478"/>
          <ac:spMkLst>
            <pc:docMk/>
            <pc:sldMk cId="1401986260" sldId="1288"/>
            <ac:spMk id="9" creationId="{FCA2003B-2850-4A2E-8690-A9004B50E5AC}"/>
          </ac:spMkLst>
        </pc:spChg>
      </pc:sldChg>
      <pc:sldChg chg="addSp delSp modSp add ord">
        <pc:chgData name="Johnson Chien" userId="37ee8e709fcaeff4" providerId="LiveId" clId="{54C14449-2F13-4423-8C87-C9FB937036A2}" dt="2020-04-28T07:37:16.574" v="3381" actId="20577"/>
        <pc:sldMkLst>
          <pc:docMk/>
          <pc:sldMk cId="1006167782" sldId="1289"/>
        </pc:sldMkLst>
        <pc:spChg chg="del">
          <ac:chgData name="Johnson Chien" userId="37ee8e709fcaeff4" providerId="LiveId" clId="{54C14449-2F13-4423-8C87-C9FB937036A2}" dt="2020-04-27T01:12:47.988" v="2410" actId="478"/>
          <ac:spMkLst>
            <pc:docMk/>
            <pc:sldMk cId="1006167782" sldId="1289"/>
            <ac:spMk id="5" creationId="{1DFE689B-15FD-4A4A-B0F9-ED33A1491A68}"/>
          </ac:spMkLst>
        </pc:spChg>
        <pc:spChg chg="add mod">
          <ac:chgData name="Johnson Chien" userId="37ee8e709fcaeff4" providerId="LiveId" clId="{54C14449-2F13-4423-8C87-C9FB937036A2}" dt="2020-04-28T07:37:16.574" v="3381" actId="20577"/>
          <ac:spMkLst>
            <pc:docMk/>
            <pc:sldMk cId="1006167782" sldId="1289"/>
            <ac:spMk id="6" creationId="{F0423BF0-DCB9-4701-A274-122020249BFD}"/>
          </ac:spMkLst>
        </pc:spChg>
      </pc:sldChg>
      <pc:sldChg chg="addSp delSp modSp add">
        <pc:chgData name="Johnson Chien" userId="37ee8e709fcaeff4" providerId="LiveId" clId="{54C14449-2F13-4423-8C87-C9FB937036A2}" dt="2020-04-27T01:46:48.318" v="2713" actId="113"/>
        <pc:sldMkLst>
          <pc:docMk/>
          <pc:sldMk cId="1085068449" sldId="1290"/>
        </pc:sldMkLst>
        <pc:spChg chg="mod">
          <ac:chgData name="Johnson Chien" userId="37ee8e709fcaeff4" providerId="LiveId" clId="{54C14449-2F13-4423-8C87-C9FB937036A2}" dt="2020-04-27T01:19:57.389" v="2459" actId="20577"/>
          <ac:spMkLst>
            <pc:docMk/>
            <pc:sldMk cId="1085068449" sldId="1290"/>
            <ac:spMk id="2" creationId="{00000000-0000-0000-0000-000000000000}"/>
          </ac:spMkLst>
        </pc:spChg>
        <pc:spChg chg="add mod">
          <ac:chgData name="Johnson Chien" userId="37ee8e709fcaeff4" providerId="LiveId" clId="{54C14449-2F13-4423-8C87-C9FB937036A2}" dt="2020-04-27T01:46:48.318" v="2713" actId="113"/>
          <ac:spMkLst>
            <pc:docMk/>
            <pc:sldMk cId="1085068449" sldId="1290"/>
            <ac:spMk id="5" creationId="{1ED041DB-0387-48BD-85A9-49F018B2C77A}"/>
          </ac:spMkLst>
        </pc:spChg>
        <pc:spChg chg="del">
          <ac:chgData name="Johnson Chien" userId="37ee8e709fcaeff4" providerId="LiveId" clId="{54C14449-2F13-4423-8C87-C9FB937036A2}" dt="2020-04-27T01:20:18.048" v="2460" actId="478"/>
          <ac:spMkLst>
            <pc:docMk/>
            <pc:sldMk cId="1085068449" sldId="1290"/>
            <ac:spMk id="6" creationId="{F0423BF0-DCB9-4701-A274-122020249BFD}"/>
          </ac:spMkLst>
        </pc:spChg>
      </pc:sldChg>
      <pc:sldChg chg="addSp delSp modSp add ord">
        <pc:chgData name="Johnson Chien" userId="37ee8e709fcaeff4" providerId="LiveId" clId="{54C14449-2F13-4423-8C87-C9FB937036A2}" dt="2020-04-30T18:47:06.467" v="3569"/>
        <pc:sldMkLst>
          <pc:docMk/>
          <pc:sldMk cId="1680455736" sldId="1291"/>
        </pc:sldMkLst>
        <pc:spChg chg="mod">
          <ac:chgData name="Johnson Chien" userId="37ee8e709fcaeff4" providerId="LiveId" clId="{54C14449-2F13-4423-8C87-C9FB937036A2}" dt="2020-04-27T01:22:53.799" v="2492" actId="6549"/>
          <ac:spMkLst>
            <pc:docMk/>
            <pc:sldMk cId="1680455736" sldId="1291"/>
            <ac:spMk id="2" creationId="{00000000-0000-0000-0000-000000000000}"/>
          </ac:spMkLst>
        </pc:spChg>
        <pc:spChg chg="del">
          <ac:chgData name="Johnson Chien" userId="37ee8e709fcaeff4" providerId="LiveId" clId="{54C14449-2F13-4423-8C87-C9FB937036A2}" dt="2020-04-27T01:23:26.313" v="2493" actId="478"/>
          <ac:spMkLst>
            <pc:docMk/>
            <pc:sldMk cId="1680455736" sldId="1291"/>
            <ac:spMk id="5" creationId="{1ED041DB-0387-48BD-85A9-49F018B2C77A}"/>
          </ac:spMkLst>
        </pc:spChg>
        <pc:spChg chg="add mod">
          <ac:chgData name="Johnson Chien" userId="37ee8e709fcaeff4" providerId="LiveId" clId="{54C14449-2F13-4423-8C87-C9FB937036A2}" dt="2020-04-27T03:25:35.728" v="2727" actId="2711"/>
          <ac:spMkLst>
            <pc:docMk/>
            <pc:sldMk cId="1680455736" sldId="1291"/>
            <ac:spMk id="6" creationId="{4999E009-E738-4F0A-8E9D-4DA6B31BCFC0}"/>
          </ac:spMkLst>
        </pc:spChg>
      </pc:sldChg>
      <pc:sldChg chg="add del">
        <pc:chgData name="Johnson Chien" userId="37ee8e709fcaeff4" providerId="LiveId" clId="{54C14449-2F13-4423-8C87-C9FB937036A2}" dt="2020-04-27T01:22:08.790" v="2470" actId="2696"/>
        <pc:sldMkLst>
          <pc:docMk/>
          <pc:sldMk cId="3576543328" sldId="1291"/>
        </pc:sldMkLst>
      </pc:sldChg>
      <pc:sldChg chg="addSp delSp modSp add del">
        <pc:chgData name="Johnson Chien" userId="37ee8e709fcaeff4" providerId="LiveId" clId="{54C14449-2F13-4423-8C87-C9FB937036A2}" dt="2020-04-29T01:44:29.300" v="3460" actId="2696"/>
        <pc:sldMkLst>
          <pc:docMk/>
          <pc:sldMk cId="936008" sldId="1292"/>
        </pc:sldMkLst>
        <pc:picChg chg="del">
          <ac:chgData name="Johnson Chien" userId="37ee8e709fcaeff4" providerId="LiveId" clId="{54C14449-2F13-4423-8C87-C9FB937036A2}" dt="2020-04-29T01:41:30.943" v="3402" actId="478"/>
          <ac:picMkLst>
            <pc:docMk/>
            <pc:sldMk cId="936008" sldId="1292"/>
            <ac:picMk id="3" creationId="{7961F27F-7EB9-4169-9BC3-CB825872E62C}"/>
          </ac:picMkLst>
        </pc:picChg>
        <pc:picChg chg="add mod">
          <ac:chgData name="Johnson Chien" userId="37ee8e709fcaeff4" providerId="LiveId" clId="{54C14449-2F13-4423-8C87-C9FB937036A2}" dt="2020-04-29T01:43:33.021" v="3450" actId="14100"/>
          <ac:picMkLst>
            <pc:docMk/>
            <pc:sldMk cId="936008" sldId="1292"/>
            <ac:picMk id="4" creationId="{24DBA402-2C2D-4A7D-B552-5C19CCDDF45F}"/>
          </ac:picMkLst>
        </pc:picChg>
        <pc:picChg chg="add mod">
          <ac:chgData name="Johnson Chien" userId="37ee8e709fcaeff4" providerId="LiveId" clId="{54C14449-2F13-4423-8C87-C9FB937036A2}" dt="2020-04-29T01:43:45.580" v="3459" actId="1037"/>
          <ac:picMkLst>
            <pc:docMk/>
            <pc:sldMk cId="936008" sldId="1292"/>
            <ac:picMk id="5" creationId="{DCC4CB58-EA84-436B-AFAD-80A8E75CF9FE}"/>
          </ac:picMkLst>
        </pc:picChg>
        <pc:picChg chg="del">
          <ac:chgData name="Johnson Chien" userId="37ee8e709fcaeff4" providerId="LiveId" clId="{54C14449-2F13-4423-8C87-C9FB937036A2}" dt="2020-04-29T01:41:32.027" v="3403" actId="478"/>
          <ac:picMkLst>
            <pc:docMk/>
            <pc:sldMk cId="936008" sldId="1292"/>
            <ac:picMk id="6" creationId="{1FEFD97D-9A5E-491C-81F9-7B0FAB875C11}"/>
          </ac:picMkLst>
        </pc:picChg>
        <pc:picChg chg="add mod">
          <ac:chgData name="Johnson Chien" userId="37ee8e709fcaeff4" providerId="LiveId" clId="{54C14449-2F13-4423-8C87-C9FB937036A2}" dt="2020-04-29T01:43:00.922" v="3449" actId="14100"/>
          <ac:picMkLst>
            <pc:docMk/>
            <pc:sldMk cId="936008" sldId="1292"/>
            <ac:picMk id="7" creationId="{497A2806-D0D3-442F-A737-B200BA3FCC32}"/>
          </ac:picMkLst>
        </pc:picChg>
      </pc:sldChg>
      <pc:sldChg chg="modSp add del">
        <pc:chgData name="Johnson Chien" userId="37ee8e709fcaeff4" providerId="LiveId" clId="{54C14449-2F13-4423-8C87-C9FB937036A2}" dt="2020-04-28T07:37:53.874" v="3382" actId="2696"/>
        <pc:sldMkLst>
          <pc:docMk/>
          <pc:sldMk cId="196147265" sldId="1292"/>
        </pc:sldMkLst>
        <pc:spChg chg="mod">
          <ac:chgData name="Johnson Chien" userId="37ee8e709fcaeff4" providerId="LiveId" clId="{54C14449-2F13-4423-8C87-C9FB937036A2}" dt="2020-04-28T05:25:03.225" v="3136"/>
          <ac:spMkLst>
            <pc:docMk/>
            <pc:sldMk cId="196147265" sldId="1292"/>
            <ac:spMk id="6" creationId="{F0423BF0-DCB9-4701-A274-122020249BFD}"/>
          </ac:spMkLst>
        </pc:spChg>
      </pc:sldChg>
      <pc:sldChg chg="addSp delSp modSp add ord">
        <pc:chgData name="Johnson Chien" userId="37ee8e709fcaeff4" providerId="LiveId" clId="{54C14449-2F13-4423-8C87-C9FB937036A2}" dt="2020-04-30T19:47:48.792" v="3573"/>
        <pc:sldMkLst>
          <pc:docMk/>
          <pc:sldMk cId="4149294319" sldId="1292"/>
        </pc:sldMkLst>
        <pc:spChg chg="add del">
          <ac:chgData name="Johnson Chien" userId="37ee8e709fcaeff4" providerId="LiveId" clId="{54C14449-2F13-4423-8C87-C9FB937036A2}" dt="2020-04-30T07:40:02.928" v="3526"/>
          <ac:spMkLst>
            <pc:docMk/>
            <pc:sldMk cId="4149294319" sldId="1292"/>
            <ac:spMk id="2" creationId="{AFD895DF-09ED-40E1-B523-F36B5C61FA12}"/>
          </ac:spMkLst>
        </pc:spChg>
        <pc:spChg chg="mod">
          <ac:chgData name="Johnson Chien" userId="37ee8e709fcaeff4" providerId="LiveId" clId="{54C14449-2F13-4423-8C87-C9FB937036A2}" dt="2020-04-30T19:42:59.522" v="3572" actId="113"/>
          <ac:spMkLst>
            <pc:docMk/>
            <pc:sldMk cId="4149294319" sldId="1292"/>
            <ac:spMk id="4" creationId="{B5D9715F-0FDE-460A-BDBE-265B89B284EF}"/>
          </ac:spMkLst>
        </pc:spChg>
        <pc:spChg chg="add del">
          <ac:chgData name="Johnson Chien" userId="37ee8e709fcaeff4" providerId="LiveId" clId="{54C14449-2F13-4423-8C87-C9FB937036A2}" dt="2020-04-30T07:40:19.980" v="3529"/>
          <ac:spMkLst>
            <pc:docMk/>
            <pc:sldMk cId="4149294319" sldId="1292"/>
            <ac:spMk id="6" creationId="{8016DEDA-34EF-4F78-A6BE-FD7E8447F033}"/>
          </ac:spMkLst>
        </pc:spChg>
        <pc:spChg chg="add del">
          <ac:chgData name="Johnson Chien" userId="37ee8e709fcaeff4" providerId="LiveId" clId="{54C14449-2F13-4423-8C87-C9FB937036A2}" dt="2020-04-30T07:40:34.126" v="3531"/>
          <ac:spMkLst>
            <pc:docMk/>
            <pc:sldMk cId="4149294319" sldId="1292"/>
            <ac:spMk id="7" creationId="{F2CE852B-CA00-4317-8EC3-128387B853DF}"/>
          </ac:spMkLst>
        </pc:spChg>
      </pc:sldChg>
      <pc:sldChg chg="addSp delSp modSp add">
        <pc:chgData name="Johnson Chien" userId="37ee8e709fcaeff4" providerId="LiveId" clId="{54C14449-2F13-4423-8C87-C9FB937036A2}" dt="2020-04-30T18:39:56.471" v="3555" actId="1076"/>
        <pc:sldMkLst>
          <pc:docMk/>
          <pc:sldMk cId="2372551589" sldId="1293"/>
        </pc:sldMkLst>
        <pc:spChg chg="add del mod">
          <ac:chgData name="Johnson Chien" userId="37ee8e709fcaeff4" providerId="LiveId" clId="{54C14449-2F13-4423-8C87-C9FB937036A2}" dt="2020-04-30T18:34:17.771" v="3542" actId="478"/>
          <ac:spMkLst>
            <pc:docMk/>
            <pc:sldMk cId="2372551589" sldId="1293"/>
            <ac:spMk id="4" creationId="{3B59DB2F-0981-4F17-9DB6-CDE0627D8F20}"/>
          </ac:spMkLst>
        </pc:spChg>
        <pc:spChg chg="del">
          <ac:chgData name="Johnson Chien" userId="37ee8e709fcaeff4" providerId="LiveId" clId="{54C14449-2F13-4423-8C87-C9FB937036A2}" dt="2020-04-30T18:34:21.323" v="3543" actId="478"/>
          <ac:spMkLst>
            <pc:docMk/>
            <pc:sldMk cId="2372551589" sldId="1293"/>
            <ac:spMk id="6" creationId="{C5518E14-7045-4940-AB94-1895E621DD3A}"/>
          </ac:spMkLst>
        </pc:spChg>
        <pc:spChg chg="del mod">
          <ac:chgData name="Johnson Chien" userId="37ee8e709fcaeff4" providerId="LiveId" clId="{54C14449-2F13-4423-8C87-C9FB937036A2}" dt="2020-04-30T18:34:26.012" v="3546" actId="478"/>
          <ac:spMkLst>
            <pc:docMk/>
            <pc:sldMk cId="2372551589" sldId="1293"/>
            <ac:spMk id="9" creationId="{9069A1F0-25B9-4422-909A-F60EBAE69F6A}"/>
          </ac:spMkLst>
        </pc:spChg>
        <pc:spChg chg="del mod">
          <ac:chgData name="Johnson Chien" userId="37ee8e709fcaeff4" providerId="LiveId" clId="{54C14449-2F13-4423-8C87-C9FB937036A2}" dt="2020-04-30T18:34:15.183" v="3541" actId="478"/>
          <ac:spMkLst>
            <pc:docMk/>
            <pc:sldMk cId="2372551589" sldId="1293"/>
            <ac:spMk id="39" creationId="{4DC9485D-71DF-4B3D-9DB4-D023D0865C45}"/>
          </ac:spMkLst>
        </pc:spChg>
        <pc:picChg chg="add del">
          <ac:chgData name="Johnson Chien" userId="37ee8e709fcaeff4" providerId="LiveId" clId="{54C14449-2F13-4423-8C87-C9FB937036A2}" dt="2020-04-30T18:36:07.766" v="3548" actId="478"/>
          <ac:picMkLst>
            <pc:docMk/>
            <pc:sldMk cId="2372551589" sldId="1293"/>
            <ac:picMk id="5" creationId="{2AF9FC0F-A501-4AA4-8D85-6000A2F4A5A4}"/>
          </ac:picMkLst>
        </pc:picChg>
        <pc:picChg chg="add mod">
          <ac:chgData name="Johnson Chien" userId="37ee8e709fcaeff4" providerId="LiveId" clId="{54C14449-2F13-4423-8C87-C9FB937036A2}" dt="2020-04-30T18:39:56.471" v="3555" actId="1076"/>
          <ac:picMkLst>
            <pc:docMk/>
            <pc:sldMk cId="2372551589" sldId="1293"/>
            <ac:picMk id="7" creationId="{0C2CF394-7F53-4983-AEE9-AAA3F2F8E0BE}"/>
          </ac:picMkLst>
        </pc:picChg>
        <pc:picChg chg="del">
          <ac:chgData name="Johnson Chien" userId="37ee8e709fcaeff4" providerId="LiveId" clId="{54C14449-2F13-4423-8C87-C9FB937036A2}" dt="2020-04-30T18:34:22.962" v="3544" actId="478"/>
          <ac:picMkLst>
            <pc:docMk/>
            <pc:sldMk cId="2372551589" sldId="1293"/>
            <ac:picMk id="8" creationId="{B20F5719-FD2F-4774-AFD7-84F74494BA16}"/>
          </ac:picMkLst>
        </pc:picChg>
      </pc:sldChg>
      <pc:sldChg chg="addSp delSp modSp add">
        <pc:chgData name="Johnson Chien" userId="37ee8e709fcaeff4" providerId="LiveId" clId="{54C14449-2F13-4423-8C87-C9FB937036A2}" dt="2020-04-30T18:41:36.958" v="3561" actId="1076"/>
        <pc:sldMkLst>
          <pc:docMk/>
          <pc:sldMk cId="2095853660" sldId="1294"/>
        </pc:sldMkLst>
        <pc:picChg chg="add mod">
          <ac:chgData name="Johnson Chien" userId="37ee8e709fcaeff4" providerId="LiveId" clId="{54C14449-2F13-4423-8C87-C9FB937036A2}" dt="2020-04-30T18:41:36.958" v="3561" actId="1076"/>
          <ac:picMkLst>
            <pc:docMk/>
            <pc:sldMk cId="2095853660" sldId="1294"/>
            <ac:picMk id="2" creationId="{19CC927B-F3FC-409A-822D-81453B49B77B}"/>
          </ac:picMkLst>
        </pc:picChg>
        <pc:picChg chg="del">
          <ac:chgData name="Johnson Chien" userId="37ee8e709fcaeff4" providerId="LiveId" clId="{54C14449-2F13-4423-8C87-C9FB937036A2}" dt="2020-04-30T18:41:00.941" v="3557" actId="478"/>
          <ac:picMkLst>
            <pc:docMk/>
            <pc:sldMk cId="2095853660" sldId="1294"/>
            <ac:picMk id="7" creationId="{0C2CF394-7F53-4983-AEE9-AAA3F2F8E0BE}"/>
          </ac:picMkLst>
        </pc:picChg>
      </pc:sldChg>
      <pc:sldMasterChg chg="delSldLayout">
        <pc:chgData name="Johnson Chien" userId="37ee8e709fcaeff4" providerId="LiveId" clId="{54C14449-2F13-4423-8C87-C9FB937036A2}" dt="2020-04-24T03:52:52.887" v="843" actId="2696"/>
        <pc:sldMasterMkLst>
          <pc:docMk/>
          <pc:sldMasterMk cId="0" sldId="2147483732"/>
        </pc:sldMasterMkLst>
        <pc:sldLayoutChg chg="del">
          <pc:chgData name="Johnson Chien" userId="37ee8e709fcaeff4" providerId="LiveId" clId="{54C14449-2F13-4423-8C87-C9FB937036A2}" dt="2020-04-24T03:52:52.887" v="843" actId="2696"/>
          <pc:sldLayoutMkLst>
            <pc:docMk/>
            <pc:sldMasterMk cId="0" sldId="2147483732"/>
            <pc:sldLayoutMk cId="2614850633" sldId="2147483890"/>
          </pc:sldLayoutMkLst>
        </pc:sldLayoutChg>
      </pc:sldMasterChg>
    </pc:docChg>
  </pc:docChgLst>
  <pc:docChgLst>
    <pc:chgData name="Johnson Chien" userId="37ee8e709fcaeff4" providerId="LiveId" clId="{E1F32C1A-E32B-407E-822B-A3E479997B4B}"/>
  </pc:docChgLst>
  <pc:docChgLst>
    <pc:chgData name="Johnson Chien" userId="37ee8e709fcaeff4" providerId="LiveId" clId="{608B4D7C-B829-4B66-AE26-321E640B4A0E}"/>
    <pc:docChg chg="undo custSel addSld delSld modSld sldOrd">
      <pc:chgData name="Johnson Chien" userId="37ee8e709fcaeff4" providerId="LiveId" clId="{608B4D7C-B829-4B66-AE26-321E640B4A0E}" dt="2020-04-22T05:30:21.422" v="5994" actId="20577"/>
      <pc:docMkLst>
        <pc:docMk/>
      </pc:docMkLst>
      <pc:sldChg chg="del">
        <pc:chgData name="Johnson Chien" userId="37ee8e709fcaeff4" providerId="LiveId" clId="{608B4D7C-B829-4B66-AE26-321E640B4A0E}" dt="2020-04-13T04:50:53.912" v="2689" actId="2696"/>
        <pc:sldMkLst>
          <pc:docMk/>
          <pc:sldMk cId="1934228294" sldId="1217"/>
        </pc:sldMkLst>
      </pc:sldChg>
      <pc:sldChg chg="modSp">
        <pc:chgData name="Johnson Chien" userId="37ee8e709fcaeff4" providerId="LiveId" clId="{608B4D7C-B829-4B66-AE26-321E640B4A0E}" dt="2020-04-13T05:33:32.378" v="3237" actId="20577"/>
        <pc:sldMkLst>
          <pc:docMk/>
          <pc:sldMk cId="1651188355" sldId="1222"/>
        </pc:sldMkLst>
        <pc:spChg chg="mod">
          <ac:chgData name="Johnson Chien" userId="37ee8e709fcaeff4" providerId="LiveId" clId="{608B4D7C-B829-4B66-AE26-321E640B4A0E}" dt="2020-04-13T05:33:32.378" v="3237" actId="20577"/>
          <ac:spMkLst>
            <pc:docMk/>
            <pc:sldMk cId="1651188355" sldId="1222"/>
            <ac:spMk id="3" creationId="{00000000-0000-0000-0000-000000000000}"/>
          </ac:spMkLst>
        </pc:spChg>
      </pc:sldChg>
      <pc:sldChg chg="modSp">
        <pc:chgData name="Johnson Chien" userId="37ee8e709fcaeff4" providerId="LiveId" clId="{608B4D7C-B829-4B66-AE26-321E640B4A0E}" dt="2020-04-13T07:25:34.182" v="3523" actId="20577"/>
        <pc:sldMkLst>
          <pc:docMk/>
          <pc:sldMk cId="1705360003" sldId="1225"/>
        </pc:sldMkLst>
        <pc:spChg chg="mod">
          <ac:chgData name="Johnson Chien" userId="37ee8e709fcaeff4" providerId="LiveId" clId="{608B4D7C-B829-4B66-AE26-321E640B4A0E}" dt="2020-04-13T07:25:34.182" v="3523" actId="20577"/>
          <ac:spMkLst>
            <pc:docMk/>
            <pc:sldMk cId="1705360003" sldId="1225"/>
            <ac:spMk id="2" creationId="{00000000-0000-0000-0000-000000000000}"/>
          </ac:spMkLst>
        </pc:spChg>
      </pc:sldChg>
      <pc:sldChg chg="del">
        <pc:chgData name="Johnson Chien" userId="37ee8e709fcaeff4" providerId="LiveId" clId="{608B4D7C-B829-4B66-AE26-321E640B4A0E}" dt="2020-04-13T04:50:53.914" v="2690" actId="2696"/>
        <pc:sldMkLst>
          <pc:docMk/>
          <pc:sldMk cId="455469701" sldId="1231"/>
        </pc:sldMkLst>
      </pc:sldChg>
      <pc:sldChg chg="del">
        <pc:chgData name="Johnson Chien" userId="37ee8e709fcaeff4" providerId="LiveId" clId="{608B4D7C-B829-4B66-AE26-321E640B4A0E}" dt="2020-04-13T02:14:40.272" v="1831" actId="2696"/>
        <pc:sldMkLst>
          <pc:docMk/>
          <pc:sldMk cId="70263495" sldId="1232"/>
        </pc:sldMkLst>
      </pc:sldChg>
      <pc:sldChg chg="del">
        <pc:chgData name="Johnson Chien" userId="37ee8e709fcaeff4" providerId="LiveId" clId="{608B4D7C-B829-4B66-AE26-321E640B4A0E}" dt="2020-04-13T04:50:53.909" v="2688" actId="2696"/>
        <pc:sldMkLst>
          <pc:docMk/>
          <pc:sldMk cId="400489590" sldId="1233"/>
        </pc:sldMkLst>
      </pc:sldChg>
      <pc:sldChg chg="del">
        <pc:chgData name="Johnson Chien" userId="37ee8e709fcaeff4" providerId="LiveId" clId="{608B4D7C-B829-4B66-AE26-321E640B4A0E}" dt="2020-04-13T02:14:40.267" v="1830" actId="2696"/>
        <pc:sldMkLst>
          <pc:docMk/>
          <pc:sldMk cId="1151170173" sldId="1234"/>
        </pc:sldMkLst>
      </pc:sldChg>
      <pc:sldChg chg="del">
        <pc:chgData name="Johnson Chien" userId="37ee8e709fcaeff4" providerId="LiveId" clId="{608B4D7C-B829-4B66-AE26-321E640B4A0E}" dt="2020-04-13T04:50:53.917" v="2691" actId="2696"/>
        <pc:sldMkLst>
          <pc:docMk/>
          <pc:sldMk cId="144765882" sldId="1235"/>
        </pc:sldMkLst>
      </pc:sldChg>
      <pc:sldChg chg="del">
        <pc:chgData name="Johnson Chien" userId="37ee8e709fcaeff4" providerId="LiveId" clId="{608B4D7C-B829-4B66-AE26-321E640B4A0E}" dt="2020-04-13T04:50:53.924" v="2693" actId="2696"/>
        <pc:sldMkLst>
          <pc:docMk/>
          <pc:sldMk cId="2630838811" sldId="1237"/>
        </pc:sldMkLst>
      </pc:sldChg>
      <pc:sldChg chg="del">
        <pc:chgData name="Johnson Chien" userId="37ee8e709fcaeff4" providerId="LiveId" clId="{608B4D7C-B829-4B66-AE26-321E640B4A0E}" dt="2020-04-13T04:50:53.932" v="2697" actId="2696"/>
        <pc:sldMkLst>
          <pc:docMk/>
          <pc:sldMk cId="1454985206" sldId="1239"/>
        </pc:sldMkLst>
      </pc:sldChg>
      <pc:sldChg chg="del">
        <pc:chgData name="Johnson Chien" userId="37ee8e709fcaeff4" providerId="LiveId" clId="{608B4D7C-B829-4B66-AE26-321E640B4A0E}" dt="2020-04-13T04:50:53.928" v="2695" actId="2696"/>
        <pc:sldMkLst>
          <pc:docMk/>
          <pc:sldMk cId="1630068984" sldId="1240"/>
        </pc:sldMkLst>
      </pc:sldChg>
      <pc:sldChg chg="addSp delSp modSp">
        <pc:chgData name="Johnson Chien" userId="37ee8e709fcaeff4" providerId="LiveId" clId="{608B4D7C-B829-4B66-AE26-321E640B4A0E}" dt="2020-04-13T05:49:39.456" v="3449" actId="20577"/>
        <pc:sldMkLst>
          <pc:docMk/>
          <pc:sldMk cId="256198708" sldId="1241"/>
        </pc:sldMkLst>
        <pc:spChg chg="del mod">
          <ac:chgData name="Johnson Chien" userId="37ee8e709fcaeff4" providerId="LiveId" clId="{608B4D7C-B829-4B66-AE26-321E640B4A0E}" dt="2020-04-12T22:59:34.834" v="3" actId="478"/>
          <ac:spMkLst>
            <pc:docMk/>
            <pc:sldMk cId="256198708" sldId="1241"/>
            <ac:spMk id="2" creationId="{00000000-0000-0000-0000-000000000000}"/>
          </ac:spMkLst>
        </pc:spChg>
        <pc:spChg chg="add del mod">
          <ac:chgData name="Johnson Chien" userId="37ee8e709fcaeff4" providerId="LiveId" clId="{608B4D7C-B829-4B66-AE26-321E640B4A0E}" dt="2020-04-12T23:17:55.977" v="191" actId="478"/>
          <ac:spMkLst>
            <pc:docMk/>
            <pc:sldMk cId="256198708" sldId="1241"/>
            <ac:spMk id="4" creationId="{FE4E53C0-E388-4783-8138-2FC9E0875496}"/>
          </ac:spMkLst>
        </pc:spChg>
        <pc:spChg chg="add del mod">
          <ac:chgData name="Johnson Chien" userId="37ee8e709fcaeff4" providerId="LiveId" clId="{608B4D7C-B829-4B66-AE26-321E640B4A0E}" dt="2020-04-12T23:00:40.194" v="15" actId="478"/>
          <ac:spMkLst>
            <pc:docMk/>
            <pc:sldMk cId="256198708" sldId="1241"/>
            <ac:spMk id="5" creationId="{41B470D9-3567-4BDB-AC85-AB45955A727B}"/>
          </ac:spMkLst>
        </pc:spChg>
        <pc:spChg chg="add mod">
          <ac:chgData name="Johnson Chien" userId="37ee8e709fcaeff4" providerId="LiveId" clId="{608B4D7C-B829-4B66-AE26-321E640B4A0E}" dt="2020-04-12T23:27:22.169" v="620" actId="14100"/>
          <ac:spMkLst>
            <pc:docMk/>
            <pc:sldMk cId="256198708" sldId="1241"/>
            <ac:spMk id="6" creationId="{C5518E14-7045-4940-AB94-1895E621DD3A}"/>
          </ac:spMkLst>
        </pc:spChg>
        <pc:spChg chg="add mod">
          <ac:chgData name="Johnson Chien" userId="37ee8e709fcaeff4" providerId="LiveId" clId="{608B4D7C-B829-4B66-AE26-321E640B4A0E}" dt="2020-04-13T05:49:39.456" v="3449" actId="20577"/>
          <ac:spMkLst>
            <pc:docMk/>
            <pc:sldMk cId="256198708" sldId="1241"/>
            <ac:spMk id="9" creationId="{9069A1F0-25B9-4422-909A-F60EBAE69F6A}"/>
          </ac:spMkLst>
        </pc:spChg>
        <pc:spChg chg="add mod">
          <ac:chgData name="Johnson Chien" userId="37ee8e709fcaeff4" providerId="LiveId" clId="{608B4D7C-B829-4B66-AE26-321E640B4A0E}" dt="2020-04-12T23:13:59.952" v="174" actId="207"/>
          <ac:spMkLst>
            <pc:docMk/>
            <pc:sldMk cId="256198708" sldId="1241"/>
            <ac:spMk id="39" creationId="{4DC9485D-71DF-4B3D-9DB4-D023D0865C45}"/>
          </ac:spMkLst>
        </pc:spChg>
        <pc:spChg chg="del">
          <ac:chgData name="Johnson Chien" userId="37ee8e709fcaeff4" providerId="LiveId" clId="{608B4D7C-B829-4B66-AE26-321E640B4A0E}" dt="2020-04-12T22:59:48.173" v="7" actId="478"/>
          <ac:spMkLst>
            <pc:docMk/>
            <pc:sldMk cId="256198708" sldId="1241"/>
            <ac:spMk id="72" creationId="{00000000-0000-0000-0000-000000000000}"/>
          </ac:spMkLst>
        </pc:spChg>
        <pc:spChg chg="mod">
          <ac:chgData name="Johnson Chien" userId="37ee8e709fcaeff4" providerId="LiveId" clId="{608B4D7C-B829-4B66-AE26-321E640B4A0E}" dt="2020-04-12T23:00:46.682" v="20" actId="6549"/>
          <ac:spMkLst>
            <pc:docMk/>
            <pc:sldMk cId="256198708" sldId="1241"/>
            <ac:spMk id="92" creationId="{00000000-0000-0000-0000-000000000000}"/>
          </ac:spMkLst>
        </pc:spChg>
        <pc:spChg chg="del">
          <ac:chgData name="Johnson Chien" userId="37ee8e709fcaeff4" providerId="LiveId" clId="{608B4D7C-B829-4B66-AE26-321E640B4A0E}" dt="2020-04-12T22:59:42.890" v="6" actId="478"/>
          <ac:spMkLst>
            <pc:docMk/>
            <pc:sldMk cId="256198708" sldId="1241"/>
            <ac:spMk id="113" creationId="{00000000-0000-0000-0000-000000000000}"/>
          </ac:spMkLst>
        </pc:spChg>
        <pc:spChg chg="del mod">
          <ac:chgData name="Johnson Chien" userId="37ee8e709fcaeff4" providerId="LiveId" clId="{608B4D7C-B829-4B66-AE26-321E640B4A0E}" dt="2020-04-12T22:59:39.376" v="5" actId="478"/>
          <ac:spMkLst>
            <pc:docMk/>
            <pc:sldMk cId="256198708" sldId="1241"/>
            <ac:spMk id="202" creationId="{00000000-0000-0000-0000-000000000000}"/>
          </ac:spMkLst>
        </pc:spChg>
        <pc:grpChg chg="del">
          <ac:chgData name="Johnson Chien" userId="37ee8e709fcaeff4" providerId="LiveId" clId="{608B4D7C-B829-4B66-AE26-321E640B4A0E}" dt="2020-04-12T22:59:57.933" v="10" actId="478"/>
          <ac:grpSpMkLst>
            <pc:docMk/>
            <pc:sldMk cId="256198708" sldId="1241"/>
            <ac:grpSpMk id="80" creationId="{00000000-0000-0000-0000-000000000000}"/>
          </ac:grpSpMkLst>
        </pc:grpChg>
        <pc:grpChg chg="del">
          <ac:chgData name="Johnson Chien" userId="37ee8e709fcaeff4" providerId="LiveId" clId="{608B4D7C-B829-4B66-AE26-321E640B4A0E}" dt="2020-04-12T23:00:50.935" v="21" actId="478"/>
          <ac:grpSpMkLst>
            <pc:docMk/>
            <pc:sldMk cId="256198708" sldId="1241"/>
            <ac:grpSpMk id="89" creationId="{00000000-0000-0000-0000-000000000000}"/>
          </ac:grpSpMkLst>
        </pc:grpChg>
        <pc:grpChg chg="del">
          <ac:chgData name="Johnson Chien" userId="37ee8e709fcaeff4" providerId="LiveId" clId="{608B4D7C-B829-4B66-AE26-321E640B4A0E}" dt="2020-04-12T22:59:59.933" v="12" actId="478"/>
          <ac:grpSpMkLst>
            <pc:docMk/>
            <pc:sldMk cId="256198708" sldId="1241"/>
            <ac:grpSpMk id="94" creationId="{00000000-0000-0000-0000-000000000000}"/>
          </ac:grpSpMkLst>
        </pc:grpChg>
        <pc:grpChg chg="del">
          <ac:chgData name="Johnson Chien" userId="37ee8e709fcaeff4" providerId="LiveId" clId="{608B4D7C-B829-4B66-AE26-321E640B4A0E}" dt="2020-04-12T22:59:56.847" v="9" actId="478"/>
          <ac:grpSpMkLst>
            <pc:docMk/>
            <pc:sldMk cId="256198708" sldId="1241"/>
            <ac:grpSpMk id="99" creationId="{00000000-0000-0000-0000-000000000000}"/>
          </ac:grpSpMkLst>
        </pc:grpChg>
        <pc:grpChg chg="del">
          <ac:chgData name="Johnson Chien" userId="37ee8e709fcaeff4" providerId="LiveId" clId="{608B4D7C-B829-4B66-AE26-321E640B4A0E}" dt="2020-04-12T22:59:58.922" v="11" actId="478"/>
          <ac:grpSpMkLst>
            <pc:docMk/>
            <pc:sldMk cId="256198708" sldId="1241"/>
            <ac:grpSpMk id="107" creationId="{00000000-0000-0000-0000-000000000000}"/>
          </ac:grpSpMkLst>
        </pc:grpChg>
        <pc:grpChg chg="del">
          <ac:chgData name="Johnson Chien" userId="37ee8e709fcaeff4" providerId="LiveId" clId="{608B4D7C-B829-4B66-AE26-321E640B4A0E}" dt="2020-04-12T23:00:45.099" v="18" actId="478"/>
          <ac:grpSpMkLst>
            <pc:docMk/>
            <pc:sldMk cId="256198708" sldId="1241"/>
            <ac:grpSpMk id="112" creationId="{00000000-0000-0000-0000-000000000000}"/>
          </ac:grpSpMkLst>
        </pc:grpChg>
        <pc:grpChg chg="del">
          <ac:chgData name="Johnson Chien" userId="37ee8e709fcaeff4" providerId="LiveId" clId="{608B4D7C-B829-4B66-AE26-321E640B4A0E}" dt="2020-04-12T23:00:45.898" v="19" actId="478"/>
          <ac:grpSpMkLst>
            <pc:docMk/>
            <pc:sldMk cId="256198708" sldId="1241"/>
            <ac:grpSpMk id="118" creationId="{00000000-0000-0000-0000-000000000000}"/>
          </ac:grpSpMkLst>
        </pc:grpChg>
        <pc:grpChg chg="del">
          <ac:chgData name="Johnson Chien" userId="37ee8e709fcaeff4" providerId="LiveId" clId="{608B4D7C-B829-4B66-AE26-321E640B4A0E}" dt="2020-04-12T23:00:52.805" v="22" actId="478"/>
          <ac:grpSpMkLst>
            <pc:docMk/>
            <pc:sldMk cId="256198708" sldId="1241"/>
            <ac:grpSpMk id="123" creationId="{00000000-0000-0000-0000-000000000000}"/>
          </ac:grpSpMkLst>
        </pc:grpChg>
        <pc:grpChg chg="del">
          <ac:chgData name="Johnson Chien" userId="37ee8e709fcaeff4" providerId="LiveId" clId="{608B4D7C-B829-4B66-AE26-321E640B4A0E}" dt="2020-04-12T23:00:00.894" v="13" actId="478"/>
          <ac:grpSpMkLst>
            <pc:docMk/>
            <pc:sldMk cId="256198708" sldId="1241"/>
            <ac:grpSpMk id="128" creationId="{00000000-0000-0000-0000-000000000000}"/>
          </ac:grpSpMkLst>
        </pc:grpChg>
        <pc:grpChg chg="del">
          <ac:chgData name="Johnson Chien" userId="37ee8e709fcaeff4" providerId="LiveId" clId="{608B4D7C-B829-4B66-AE26-321E640B4A0E}" dt="2020-04-12T23:00:42.128" v="16" actId="478"/>
          <ac:grpSpMkLst>
            <pc:docMk/>
            <pc:sldMk cId="256198708" sldId="1241"/>
            <ac:grpSpMk id="133" creationId="{00000000-0000-0000-0000-000000000000}"/>
          </ac:grpSpMkLst>
        </pc:grpChg>
        <pc:grpChg chg="del">
          <ac:chgData name="Johnson Chien" userId="37ee8e709fcaeff4" providerId="LiveId" clId="{608B4D7C-B829-4B66-AE26-321E640B4A0E}" dt="2020-04-12T23:00:43.349" v="17" actId="478"/>
          <ac:grpSpMkLst>
            <pc:docMk/>
            <pc:sldMk cId="256198708" sldId="1241"/>
            <ac:grpSpMk id="138" creationId="{00000000-0000-0000-0000-000000000000}"/>
          </ac:grpSpMkLst>
        </pc:grpChg>
        <pc:graphicFrameChg chg="add del mod">
          <ac:chgData name="Johnson Chien" userId="37ee8e709fcaeff4" providerId="LiveId" clId="{608B4D7C-B829-4B66-AE26-321E640B4A0E}" dt="2020-04-12T23:03:59.891" v="34" actId="478"/>
          <ac:graphicFrameMkLst>
            <pc:docMk/>
            <pc:sldMk cId="256198708" sldId="1241"/>
            <ac:graphicFrameMk id="2" creationId="{6BEFAC83-8082-4A95-8D3F-B4C5AE2BF5A9}"/>
          </ac:graphicFrameMkLst>
        </pc:graphicFrameChg>
        <pc:picChg chg="add mod">
          <ac:chgData name="Johnson Chien" userId="37ee8e709fcaeff4" providerId="LiveId" clId="{608B4D7C-B829-4B66-AE26-321E640B4A0E}" dt="2020-04-13T05:48:35.283" v="3445" actId="1038"/>
          <ac:picMkLst>
            <pc:docMk/>
            <pc:sldMk cId="256198708" sldId="1241"/>
            <ac:picMk id="8" creationId="{B20F5719-FD2F-4774-AFD7-84F74494BA16}"/>
          </ac:picMkLst>
        </pc:picChg>
        <pc:picChg chg="del mod">
          <ac:chgData name="Johnson Chien" userId="37ee8e709fcaeff4" providerId="LiveId" clId="{608B4D7C-B829-4B66-AE26-321E640B4A0E}" dt="2020-04-12T23:00:56.658" v="24" actId="478"/>
          <ac:picMkLst>
            <pc:docMk/>
            <pc:sldMk cId="256198708" sldId="1241"/>
            <ac:picMk id="67" creationId="{00000000-0000-0000-0000-000000000000}"/>
          </ac:picMkLst>
        </pc:picChg>
        <pc:picChg chg="add del mod">
          <ac:chgData name="Johnson Chien" userId="37ee8e709fcaeff4" providerId="LiveId" clId="{608B4D7C-B829-4B66-AE26-321E640B4A0E}" dt="2020-04-12T23:17:55.977" v="191" actId="478"/>
          <ac:picMkLst>
            <pc:docMk/>
            <pc:sldMk cId="256198708" sldId="1241"/>
            <ac:picMk id="1026" creationId="{7EAE2674-145A-48C4-98A4-95921E9A484B}"/>
          </ac:picMkLst>
        </pc:picChg>
        <pc:cxnChg chg="del">
          <ac:chgData name="Johnson Chien" userId="37ee8e709fcaeff4" providerId="LiveId" clId="{608B4D7C-B829-4B66-AE26-321E640B4A0E}" dt="2020-04-12T22:59:49.532" v="8" actId="478"/>
          <ac:cxnSpMkLst>
            <pc:docMk/>
            <pc:sldMk cId="256198708" sldId="1241"/>
            <ac:cxnSpMk id="214" creationId="{00000000-0000-0000-0000-000000000000}"/>
          </ac:cxnSpMkLst>
        </pc:cxnChg>
      </pc:sldChg>
      <pc:sldChg chg="modSp">
        <pc:chgData name="Johnson Chien" userId="37ee8e709fcaeff4" providerId="LiveId" clId="{608B4D7C-B829-4B66-AE26-321E640B4A0E}" dt="2020-04-13T00:16:02.493" v="778" actId="2711"/>
        <pc:sldMkLst>
          <pc:docMk/>
          <pc:sldMk cId="3757546654" sldId="1244"/>
        </pc:sldMkLst>
        <pc:spChg chg="mod">
          <ac:chgData name="Johnson Chien" userId="37ee8e709fcaeff4" providerId="LiveId" clId="{608B4D7C-B829-4B66-AE26-321E640B4A0E}" dt="2020-04-13T00:16:02.493" v="778" actId="2711"/>
          <ac:spMkLst>
            <pc:docMk/>
            <pc:sldMk cId="3757546654" sldId="1244"/>
            <ac:spMk id="2" creationId="{00000000-0000-0000-0000-000000000000}"/>
          </ac:spMkLst>
        </pc:spChg>
      </pc:sldChg>
      <pc:sldChg chg="del">
        <pc:chgData name="Johnson Chien" userId="37ee8e709fcaeff4" providerId="LiveId" clId="{608B4D7C-B829-4B66-AE26-321E640B4A0E}" dt="2020-04-12T23:52:44.903" v="714" actId="2696"/>
        <pc:sldMkLst>
          <pc:docMk/>
          <pc:sldMk cId="3411138381" sldId="1248"/>
        </pc:sldMkLst>
      </pc:sldChg>
      <pc:sldChg chg="del">
        <pc:chgData name="Johnson Chien" userId="37ee8e709fcaeff4" providerId="LiveId" clId="{608B4D7C-B829-4B66-AE26-321E640B4A0E}" dt="2020-04-13T02:14:53.469" v="1832" actId="2696"/>
        <pc:sldMkLst>
          <pc:docMk/>
          <pc:sldMk cId="2282216848" sldId="1251"/>
        </pc:sldMkLst>
      </pc:sldChg>
      <pc:sldChg chg="del">
        <pc:chgData name="Johnson Chien" userId="37ee8e709fcaeff4" providerId="LiveId" clId="{608B4D7C-B829-4B66-AE26-321E640B4A0E}" dt="2020-04-12T23:52:44.922" v="715" actId="2696"/>
        <pc:sldMkLst>
          <pc:docMk/>
          <pc:sldMk cId="2841415149" sldId="1252"/>
        </pc:sldMkLst>
      </pc:sldChg>
      <pc:sldChg chg="del">
        <pc:chgData name="Johnson Chien" userId="37ee8e709fcaeff4" providerId="LiveId" clId="{608B4D7C-B829-4B66-AE26-321E640B4A0E}" dt="2020-04-13T04:50:53.905" v="2687" actId="2696"/>
        <pc:sldMkLst>
          <pc:docMk/>
          <pc:sldMk cId="299510286" sldId="1255"/>
        </pc:sldMkLst>
      </pc:sldChg>
      <pc:sldChg chg="del">
        <pc:chgData name="Johnson Chien" userId="37ee8e709fcaeff4" providerId="LiveId" clId="{608B4D7C-B829-4B66-AE26-321E640B4A0E}" dt="2020-04-13T04:50:53.926" v="2694" actId="2696"/>
        <pc:sldMkLst>
          <pc:docMk/>
          <pc:sldMk cId="3380100958" sldId="1259"/>
        </pc:sldMkLst>
      </pc:sldChg>
      <pc:sldChg chg="del">
        <pc:chgData name="Johnson Chien" userId="37ee8e709fcaeff4" providerId="LiveId" clId="{608B4D7C-B829-4B66-AE26-321E640B4A0E}" dt="2020-04-13T04:50:53.931" v="2696" actId="2696"/>
        <pc:sldMkLst>
          <pc:docMk/>
          <pc:sldMk cId="506457093" sldId="1260"/>
        </pc:sldMkLst>
      </pc:sldChg>
      <pc:sldChg chg="del">
        <pc:chgData name="Johnson Chien" userId="37ee8e709fcaeff4" providerId="LiveId" clId="{608B4D7C-B829-4B66-AE26-321E640B4A0E}" dt="2020-04-13T04:50:53.920" v="2692" actId="2696"/>
        <pc:sldMkLst>
          <pc:docMk/>
          <pc:sldMk cId="626380712" sldId="1261"/>
        </pc:sldMkLst>
      </pc:sldChg>
      <pc:sldChg chg="del">
        <pc:chgData name="Johnson Chien" userId="37ee8e709fcaeff4" providerId="LiveId" clId="{608B4D7C-B829-4B66-AE26-321E640B4A0E}" dt="2020-04-12T23:52:45.008" v="716" actId="2696"/>
        <pc:sldMkLst>
          <pc:docMk/>
          <pc:sldMk cId="1310224710" sldId="1262"/>
        </pc:sldMkLst>
      </pc:sldChg>
      <pc:sldChg chg="del">
        <pc:chgData name="Johnson Chien" userId="37ee8e709fcaeff4" providerId="LiveId" clId="{608B4D7C-B829-4B66-AE26-321E640B4A0E}" dt="2020-04-12T23:52:32.700" v="711" actId="2696"/>
        <pc:sldMkLst>
          <pc:docMk/>
          <pc:sldMk cId="1610193981" sldId="1265"/>
        </pc:sldMkLst>
      </pc:sldChg>
      <pc:sldChg chg="del">
        <pc:chgData name="Johnson Chien" userId="37ee8e709fcaeff4" providerId="LiveId" clId="{608B4D7C-B829-4B66-AE26-321E640B4A0E}" dt="2020-04-12T23:52:32.724" v="712" actId="2696"/>
        <pc:sldMkLst>
          <pc:docMk/>
          <pc:sldMk cId="1641117462" sldId="1266"/>
        </pc:sldMkLst>
      </pc:sldChg>
      <pc:sldChg chg="del">
        <pc:chgData name="Johnson Chien" userId="37ee8e709fcaeff4" providerId="LiveId" clId="{608B4D7C-B829-4B66-AE26-321E640B4A0E}" dt="2020-04-12T23:52:32.839" v="713" actId="2696"/>
        <pc:sldMkLst>
          <pc:docMk/>
          <pc:sldMk cId="3822394259" sldId="1267"/>
        </pc:sldMkLst>
      </pc:sldChg>
      <pc:sldChg chg="del">
        <pc:chgData name="Johnson Chien" userId="37ee8e709fcaeff4" providerId="LiveId" clId="{608B4D7C-B829-4B66-AE26-321E640B4A0E}" dt="2020-04-13T07:54:04.540" v="4248" actId="2696"/>
        <pc:sldMkLst>
          <pc:docMk/>
          <pc:sldMk cId="1796137370" sldId="1268"/>
        </pc:sldMkLst>
      </pc:sldChg>
      <pc:sldChg chg="addSp modSp add">
        <pc:chgData name="Johnson Chien" userId="37ee8e709fcaeff4" providerId="LiveId" clId="{608B4D7C-B829-4B66-AE26-321E640B4A0E}" dt="2020-04-12T23:32:15.521" v="666" actId="20577"/>
        <pc:sldMkLst>
          <pc:docMk/>
          <pc:sldMk cId="2836599822" sldId="1269"/>
        </pc:sldMkLst>
        <pc:spChg chg="add mod">
          <ac:chgData name="Johnson Chien" userId="37ee8e709fcaeff4" providerId="LiveId" clId="{608B4D7C-B829-4B66-AE26-321E640B4A0E}" dt="2020-04-12T23:32:15.521" v="666" actId="20577"/>
          <ac:spMkLst>
            <pc:docMk/>
            <pc:sldMk cId="2836599822" sldId="1269"/>
            <ac:spMk id="66" creationId="{8EBB698E-3DDA-4A0A-AFDA-2D9E19D66E06}"/>
          </ac:spMkLst>
        </pc:spChg>
      </pc:sldChg>
      <pc:sldChg chg="addSp delSp add del">
        <pc:chgData name="Johnson Chien" userId="37ee8e709fcaeff4" providerId="LiveId" clId="{608B4D7C-B829-4B66-AE26-321E640B4A0E}" dt="2020-04-13T00:11:14.008" v="720"/>
        <pc:sldMkLst>
          <pc:docMk/>
          <pc:sldMk cId="365923865" sldId="1270"/>
        </pc:sldMkLst>
        <pc:spChg chg="add del">
          <ac:chgData name="Johnson Chien" userId="37ee8e709fcaeff4" providerId="LiveId" clId="{608B4D7C-B829-4B66-AE26-321E640B4A0E}" dt="2020-04-13T00:11:13.172" v="719"/>
          <ac:spMkLst>
            <pc:docMk/>
            <pc:sldMk cId="365923865" sldId="1270"/>
            <ac:spMk id="6" creationId="{F0C1F5F2-AE9B-416E-88D6-057F1337FEC3}"/>
          </ac:spMkLst>
        </pc:spChg>
        <pc:spChg chg="add del">
          <ac:chgData name="Johnson Chien" userId="37ee8e709fcaeff4" providerId="LiveId" clId="{608B4D7C-B829-4B66-AE26-321E640B4A0E}" dt="2020-04-13T00:11:13.172" v="719"/>
          <ac:spMkLst>
            <pc:docMk/>
            <pc:sldMk cId="365923865" sldId="1270"/>
            <ac:spMk id="7" creationId="{793D67E5-D56C-430E-9FB9-EAC8646C4F2A}"/>
          </ac:spMkLst>
        </pc:spChg>
      </pc:sldChg>
      <pc:sldChg chg="addSp delSp modSp add ord">
        <pc:chgData name="Johnson Chien" userId="37ee8e709fcaeff4" providerId="LiveId" clId="{608B4D7C-B829-4B66-AE26-321E640B4A0E}" dt="2020-04-13T05:44:47.005" v="3385" actId="6549"/>
        <pc:sldMkLst>
          <pc:docMk/>
          <pc:sldMk cId="520987130" sldId="1270"/>
        </pc:sldMkLst>
        <pc:spChg chg="mod">
          <ac:chgData name="Johnson Chien" userId="37ee8e709fcaeff4" providerId="LiveId" clId="{608B4D7C-B829-4B66-AE26-321E640B4A0E}" dt="2020-04-13T00:15:29.132" v="777" actId="2711"/>
          <ac:spMkLst>
            <pc:docMk/>
            <pc:sldMk cId="520987130" sldId="1270"/>
            <ac:spMk id="2" creationId="{00000000-0000-0000-0000-000000000000}"/>
          </ac:spMkLst>
        </pc:spChg>
        <pc:spChg chg="mod">
          <ac:chgData name="Johnson Chien" userId="37ee8e709fcaeff4" providerId="LiveId" clId="{608B4D7C-B829-4B66-AE26-321E640B4A0E}" dt="2020-04-13T05:44:47.005" v="3385" actId="6549"/>
          <ac:spMkLst>
            <pc:docMk/>
            <pc:sldMk cId="520987130" sldId="1270"/>
            <ac:spMk id="4" creationId="{B5D9715F-0FDE-460A-BDBE-265B89B284EF}"/>
          </ac:spMkLst>
        </pc:spChg>
        <pc:spChg chg="add del">
          <ac:chgData name="Johnson Chien" userId="37ee8e709fcaeff4" providerId="LiveId" clId="{608B4D7C-B829-4B66-AE26-321E640B4A0E}" dt="2020-04-13T00:11:36.320" v="723"/>
          <ac:spMkLst>
            <pc:docMk/>
            <pc:sldMk cId="520987130" sldId="1270"/>
            <ac:spMk id="6" creationId="{DA549064-65E8-497D-B515-1406FAC3CD32}"/>
          </ac:spMkLst>
        </pc:spChg>
        <pc:spChg chg="add del">
          <ac:chgData name="Johnson Chien" userId="37ee8e709fcaeff4" providerId="LiveId" clId="{608B4D7C-B829-4B66-AE26-321E640B4A0E}" dt="2020-04-13T00:11:36.320" v="723"/>
          <ac:spMkLst>
            <pc:docMk/>
            <pc:sldMk cId="520987130" sldId="1270"/>
            <ac:spMk id="7" creationId="{28AF60B1-CC53-417C-9662-2A8989C6C107}"/>
          </ac:spMkLst>
        </pc:spChg>
      </pc:sldChg>
      <pc:sldChg chg="addSp delSp modSp add ord">
        <pc:chgData name="Johnson Chien" userId="37ee8e709fcaeff4" providerId="LiveId" clId="{608B4D7C-B829-4B66-AE26-321E640B4A0E}" dt="2020-04-13T07:55:58.991" v="4252" actId="108"/>
        <pc:sldMkLst>
          <pc:docMk/>
          <pc:sldMk cId="4166535886" sldId="1271"/>
        </pc:sldMkLst>
        <pc:spChg chg="mod">
          <ac:chgData name="Johnson Chien" userId="37ee8e709fcaeff4" providerId="LiveId" clId="{608B4D7C-B829-4B66-AE26-321E640B4A0E}" dt="2020-04-13T02:02:52.589" v="835" actId="20577"/>
          <ac:spMkLst>
            <pc:docMk/>
            <pc:sldMk cId="4166535886" sldId="1271"/>
            <ac:spMk id="2" creationId="{00000000-0000-0000-0000-000000000000}"/>
          </ac:spMkLst>
        </pc:spChg>
        <pc:spChg chg="add mod">
          <ac:chgData name="Johnson Chien" userId="37ee8e709fcaeff4" providerId="LiveId" clId="{608B4D7C-B829-4B66-AE26-321E640B4A0E}" dt="2020-04-13T02:11:00.088" v="1628" actId="113"/>
          <ac:spMkLst>
            <pc:docMk/>
            <pc:sldMk cId="4166535886" sldId="1271"/>
            <ac:spMk id="10" creationId="{A8851B80-74A4-46DA-83EB-D3B7ED292391}"/>
          </ac:spMkLst>
        </pc:spChg>
        <pc:spChg chg="add mod">
          <ac:chgData name="Johnson Chien" userId="37ee8e709fcaeff4" providerId="LiveId" clId="{608B4D7C-B829-4B66-AE26-321E640B4A0E}" dt="2020-04-13T07:55:58.991" v="4252" actId="108"/>
          <ac:spMkLst>
            <pc:docMk/>
            <pc:sldMk cId="4166535886" sldId="1271"/>
            <ac:spMk id="15" creationId="{0CD95143-DAC9-4479-8C59-3FB21EB2FA0F}"/>
          </ac:spMkLst>
        </pc:spChg>
        <pc:grpChg chg="del">
          <ac:chgData name="Johnson Chien" userId="37ee8e709fcaeff4" providerId="LiveId" clId="{608B4D7C-B829-4B66-AE26-321E640B4A0E}" dt="2020-04-13T02:03:02.178" v="837" actId="478"/>
          <ac:grpSpMkLst>
            <pc:docMk/>
            <pc:sldMk cId="4166535886" sldId="1271"/>
            <ac:grpSpMk id="12" creationId="{00000000-0000-0000-0000-000000000000}"/>
          </ac:grpSpMkLst>
        </pc:grpChg>
        <pc:graphicFrameChg chg="del">
          <ac:chgData name="Johnson Chien" userId="37ee8e709fcaeff4" providerId="LiveId" clId="{608B4D7C-B829-4B66-AE26-321E640B4A0E}" dt="2020-04-13T02:03:01.030" v="836" actId="478"/>
          <ac:graphicFrameMkLst>
            <pc:docMk/>
            <pc:sldMk cId="4166535886" sldId="1271"/>
            <ac:graphicFrameMk id="4" creationId="{00000000-0000-0000-0000-000000000000}"/>
          </ac:graphicFrameMkLst>
        </pc:graphicFrameChg>
        <pc:picChg chg="add mod">
          <ac:chgData name="Johnson Chien" userId="37ee8e709fcaeff4" providerId="LiveId" clId="{608B4D7C-B829-4B66-AE26-321E640B4A0E}" dt="2020-04-13T02:09:26.009" v="1603" actId="1038"/>
          <ac:picMkLst>
            <pc:docMk/>
            <pc:sldMk cId="4166535886" sldId="1271"/>
            <ac:picMk id="3" creationId="{7961F27F-7EB9-4169-9BC3-CB825872E62C}"/>
          </ac:picMkLst>
        </pc:picChg>
        <pc:picChg chg="del">
          <ac:chgData name="Johnson Chien" userId="37ee8e709fcaeff4" providerId="LiveId" clId="{608B4D7C-B829-4B66-AE26-321E640B4A0E}" dt="2020-04-13T02:03:03.197" v="838" actId="478"/>
          <ac:picMkLst>
            <pc:docMk/>
            <pc:sldMk cId="4166535886" sldId="1271"/>
            <ac:picMk id="5" creationId="{00000000-0000-0000-0000-000000000000}"/>
          </ac:picMkLst>
        </pc:picChg>
        <pc:picChg chg="add mod">
          <ac:chgData name="Johnson Chien" userId="37ee8e709fcaeff4" providerId="LiveId" clId="{608B4D7C-B829-4B66-AE26-321E640B4A0E}" dt="2020-04-13T02:09:36.594" v="1605" actId="1037"/>
          <ac:picMkLst>
            <pc:docMk/>
            <pc:sldMk cId="4166535886" sldId="1271"/>
            <ac:picMk id="6" creationId="{1FEFD97D-9A5E-491C-81F9-7B0FAB875C11}"/>
          </ac:picMkLst>
        </pc:picChg>
        <pc:picChg chg="add del mod">
          <ac:chgData name="Johnson Chien" userId="37ee8e709fcaeff4" providerId="LiveId" clId="{608B4D7C-B829-4B66-AE26-321E640B4A0E}" dt="2020-04-13T02:08:49.224" v="1496" actId="478"/>
          <ac:picMkLst>
            <pc:docMk/>
            <pc:sldMk cId="4166535886" sldId="1271"/>
            <ac:picMk id="7" creationId="{CB581B1F-450E-4B2A-B3E2-5E10593BBE6C}"/>
          </ac:picMkLst>
        </pc:picChg>
        <pc:picChg chg="add del mod">
          <ac:chgData name="Johnson Chien" userId="37ee8e709fcaeff4" providerId="LiveId" clId="{608B4D7C-B829-4B66-AE26-321E640B4A0E}" dt="2020-04-13T02:08:50.153" v="1497" actId="478"/>
          <ac:picMkLst>
            <pc:docMk/>
            <pc:sldMk cId="4166535886" sldId="1271"/>
            <ac:picMk id="9" creationId="{15E6D3DF-36A4-46BB-8386-9462539BE612}"/>
          </ac:picMkLst>
        </pc:picChg>
      </pc:sldChg>
      <pc:sldChg chg="addSp delSp modSp add">
        <pc:chgData name="Johnson Chien" userId="37ee8e709fcaeff4" providerId="LiveId" clId="{608B4D7C-B829-4B66-AE26-321E640B4A0E}" dt="2020-04-13T07:56:07.114" v="4256" actId="108"/>
        <pc:sldMkLst>
          <pc:docMk/>
          <pc:sldMk cId="926441000" sldId="1272"/>
        </pc:sldMkLst>
        <pc:spChg chg="mod">
          <ac:chgData name="Johnson Chien" userId="37ee8e709fcaeff4" providerId="LiveId" clId="{608B4D7C-B829-4B66-AE26-321E640B4A0E}" dt="2020-04-13T02:14:10.128" v="1829" actId="20577"/>
          <ac:spMkLst>
            <pc:docMk/>
            <pc:sldMk cId="926441000" sldId="1272"/>
            <ac:spMk id="2" creationId="{00000000-0000-0000-0000-000000000000}"/>
          </ac:spMkLst>
        </pc:spChg>
        <pc:spChg chg="add mod">
          <ac:chgData name="Johnson Chien" userId="37ee8e709fcaeff4" providerId="LiveId" clId="{608B4D7C-B829-4B66-AE26-321E640B4A0E}" dt="2020-04-13T07:56:04.719" v="4254" actId="108"/>
          <ac:spMkLst>
            <pc:docMk/>
            <pc:sldMk cId="926441000" sldId="1272"/>
            <ac:spMk id="10" creationId="{CEC4A58D-E7B9-449D-B82E-F0F637916253}"/>
          </ac:spMkLst>
        </pc:spChg>
        <pc:spChg chg="add mod">
          <ac:chgData name="Johnson Chien" userId="37ee8e709fcaeff4" providerId="LiveId" clId="{608B4D7C-B829-4B66-AE26-321E640B4A0E}" dt="2020-04-13T07:56:07.114" v="4256" actId="108"/>
          <ac:spMkLst>
            <pc:docMk/>
            <pc:sldMk cId="926441000" sldId="1272"/>
            <ac:spMk id="11" creationId="{71547B3F-FAA8-49AE-AC0C-12F928CDF82E}"/>
          </ac:spMkLst>
        </pc:spChg>
        <pc:picChg chg="del">
          <ac:chgData name="Johnson Chien" userId="37ee8e709fcaeff4" providerId="LiveId" clId="{608B4D7C-B829-4B66-AE26-321E640B4A0E}" dt="2020-04-13T02:08:53.584" v="1499" actId="478"/>
          <ac:picMkLst>
            <pc:docMk/>
            <pc:sldMk cId="926441000" sldId="1272"/>
            <ac:picMk id="3" creationId="{7961F27F-7EB9-4169-9BC3-CB825872E62C}"/>
          </ac:picMkLst>
        </pc:picChg>
        <pc:picChg chg="del">
          <ac:chgData name="Johnson Chien" userId="37ee8e709fcaeff4" providerId="LiveId" clId="{608B4D7C-B829-4B66-AE26-321E640B4A0E}" dt="2020-04-13T02:08:52.793" v="1498" actId="478"/>
          <ac:picMkLst>
            <pc:docMk/>
            <pc:sldMk cId="926441000" sldId="1272"/>
            <ac:picMk id="6" creationId="{1FEFD97D-9A5E-491C-81F9-7B0FAB875C11}"/>
          </ac:picMkLst>
        </pc:picChg>
        <pc:picChg chg="mod">
          <ac:chgData name="Johnson Chien" userId="37ee8e709fcaeff4" providerId="LiveId" clId="{608B4D7C-B829-4B66-AE26-321E640B4A0E}" dt="2020-04-13T02:12:35.910" v="1712" actId="1037"/>
          <ac:picMkLst>
            <pc:docMk/>
            <pc:sldMk cId="926441000" sldId="1272"/>
            <ac:picMk id="7" creationId="{CB581B1F-450E-4B2A-B3E2-5E10593BBE6C}"/>
          </ac:picMkLst>
        </pc:picChg>
        <pc:picChg chg="mod">
          <ac:chgData name="Johnson Chien" userId="37ee8e709fcaeff4" providerId="LiveId" clId="{608B4D7C-B829-4B66-AE26-321E640B4A0E}" dt="2020-04-13T02:13:09.722" v="1768" actId="1037"/>
          <ac:picMkLst>
            <pc:docMk/>
            <pc:sldMk cId="926441000" sldId="1272"/>
            <ac:picMk id="9" creationId="{15E6D3DF-36A4-46BB-8386-9462539BE612}"/>
          </ac:picMkLst>
        </pc:picChg>
      </pc:sldChg>
      <pc:sldChg chg="addSp delSp modSp add">
        <pc:chgData name="Johnson Chien" userId="37ee8e709fcaeff4" providerId="LiveId" clId="{608B4D7C-B829-4B66-AE26-321E640B4A0E}" dt="2020-04-13T02:21:03.308" v="1981" actId="20577"/>
        <pc:sldMkLst>
          <pc:docMk/>
          <pc:sldMk cId="2604689900" sldId="1273"/>
        </pc:sldMkLst>
        <pc:spChg chg="mod">
          <ac:chgData name="Johnson Chien" userId="37ee8e709fcaeff4" providerId="LiveId" clId="{608B4D7C-B829-4B66-AE26-321E640B4A0E}" dt="2020-04-13T02:21:03.308" v="1981" actId="20577"/>
          <ac:spMkLst>
            <pc:docMk/>
            <pc:sldMk cId="2604689900" sldId="1273"/>
            <ac:spMk id="2" creationId="{00000000-0000-0000-0000-000000000000}"/>
          </ac:spMkLst>
        </pc:spChg>
        <pc:spChg chg="del">
          <ac:chgData name="Johnson Chien" userId="37ee8e709fcaeff4" providerId="LiveId" clId="{608B4D7C-B829-4B66-AE26-321E640B4A0E}" dt="2020-04-13T02:17:35.478" v="1888" actId="478"/>
          <ac:spMkLst>
            <pc:docMk/>
            <pc:sldMk cId="2604689900" sldId="1273"/>
            <ac:spMk id="10" creationId="{CEC4A58D-E7B9-449D-B82E-F0F637916253}"/>
          </ac:spMkLst>
        </pc:spChg>
        <pc:spChg chg="del">
          <ac:chgData name="Johnson Chien" userId="37ee8e709fcaeff4" providerId="LiveId" clId="{608B4D7C-B829-4B66-AE26-321E640B4A0E}" dt="2020-04-13T02:17:33.540" v="1887" actId="478"/>
          <ac:spMkLst>
            <pc:docMk/>
            <pc:sldMk cId="2604689900" sldId="1273"/>
            <ac:spMk id="11" creationId="{71547B3F-FAA8-49AE-AC0C-12F928CDF82E}"/>
          </ac:spMkLst>
        </pc:spChg>
        <pc:picChg chg="add mod">
          <ac:chgData name="Johnson Chien" userId="37ee8e709fcaeff4" providerId="LiveId" clId="{608B4D7C-B829-4B66-AE26-321E640B4A0E}" dt="2020-04-13T02:18:04.926" v="1962" actId="1037"/>
          <ac:picMkLst>
            <pc:docMk/>
            <pc:sldMk cId="2604689900" sldId="1273"/>
            <ac:picMk id="3" creationId="{DB22F96B-75AD-41B0-88A4-431166BB6C86}"/>
          </ac:picMkLst>
        </pc:picChg>
        <pc:picChg chg="del">
          <ac:chgData name="Johnson Chien" userId="37ee8e709fcaeff4" providerId="LiveId" clId="{608B4D7C-B829-4B66-AE26-321E640B4A0E}" dt="2020-04-13T02:17:36.318" v="1889" actId="478"/>
          <ac:picMkLst>
            <pc:docMk/>
            <pc:sldMk cId="2604689900" sldId="1273"/>
            <ac:picMk id="7" creationId="{CB581B1F-450E-4B2A-B3E2-5E10593BBE6C}"/>
          </ac:picMkLst>
        </pc:picChg>
        <pc:picChg chg="del">
          <ac:chgData name="Johnson Chien" userId="37ee8e709fcaeff4" providerId="LiveId" clId="{608B4D7C-B829-4B66-AE26-321E640B4A0E}" dt="2020-04-13T02:17:30.458" v="1886" actId="478"/>
          <ac:picMkLst>
            <pc:docMk/>
            <pc:sldMk cId="2604689900" sldId="1273"/>
            <ac:picMk id="9" creationId="{15E6D3DF-36A4-46BB-8386-9462539BE612}"/>
          </ac:picMkLst>
        </pc:picChg>
      </pc:sldChg>
      <pc:sldChg chg="addSp delSp modSp add">
        <pc:chgData name="Johnson Chien" userId="37ee8e709fcaeff4" providerId="LiveId" clId="{608B4D7C-B829-4B66-AE26-321E640B4A0E}" dt="2020-04-22T05:30:21.422" v="5994" actId="20577"/>
        <pc:sldMkLst>
          <pc:docMk/>
          <pc:sldMk cId="1933443174" sldId="1274"/>
        </pc:sldMkLst>
        <pc:spChg chg="mod">
          <ac:chgData name="Johnson Chien" userId="37ee8e709fcaeff4" providerId="LiveId" clId="{608B4D7C-B829-4B66-AE26-321E640B4A0E}" dt="2020-04-22T05:30:21.422" v="5994" actId="20577"/>
          <ac:spMkLst>
            <pc:docMk/>
            <pc:sldMk cId="1933443174" sldId="1274"/>
            <ac:spMk id="2" creationId="{00000000-0000-0000-0000-000000000000}"/>
          </ac:spMkLst>
        </pc:spChg>
        <pc:spChg chg="add mod">
          <ac:chgData name="Johnson Chien" userId="37ee8e709fcaeff4" providerId="LiveId" clId="{608B4D7C-B829-4B66-AE26-321E640B4A0E}" dt="2020-04-13T07:49:18.506" v="4247" actId="20577"/>
          <ac:spMkLst>
            <pc:docMk/>
            <pc:sldMk cId="1933443174" sldId="1274"/>
            <ac:spMk id="4" creationId="{40893BA0-7926-4DD0-91BE-45B0C0F03CD2}"/>
          </ac:spMkLst>
        </pc:spChg>
        <pc:spChg chg="add del mod">
          <ac:chgData name="Johnson Chien" userId="37ee8e709fcaeff4" providerId="LiveId" clId="{608B4D7C-B829-4B66-AE26-321E640B4A0E}" dt="2020-04-13T04:34:07.829" v="2655" actId="478"/>
          <ac:spMkLst>
            <pc:docMk/>
            <pc:sldMk cId="1933443174" sldId="1274"/>
            <ac:spMk id="5" creationId="{B029FE4E-7A87-4838-8B26-65AFB8F8DD8C}"/>
          </ac:spMkLst>
        </pc:spChg>
        <pc:picChg chg="del">
          <ac:chgData name="Johnson Chien" userId="37ee8e709fcaeff4" providerId="LiveId" clId="{608B4D7C-B829-4B66-AE26-321E640B4A0E}" dt="2020-04-13T02:23:43.694" v="1983" actId="478"/>
          <ac:picMkLst>
            <pc:docMk/>
            <pc:sldMk cId="1933443174" sldId="1274"/>
            <ac:picMk id="3" creationId="{DB22F96B-75AD-41B0-88A4-431166BB6C86}"/>
          </ac:picMkLst>
        </pc:picChg>
        <pc:picChg chg="add del mod">
          <ac:chgData name="Johnson Chien" userId="37ee8e709fcaeff4" providerId="LiveId" clId="{608B4D7C-B829-4B66-AE26-321E640B4A0E}" dt="2020-04-13T04:34:09.204" v="2656" actId="478"/>
          <ac:picMkLst>
            <pc:docMk/>
            <pc:sldMk cId="1933443174" sldId="1274"/>
            <ac:picMk id="1026" creationId="{CA813E12-DDDA-46D7-A48D-832A720EE1BC}"/>
          </ac:picMkLst>
        </pc:picChg>
        <pc:picChg chg="add del mod">
          <ac:chgData name="Johnson Chien" userId="37ee8e709fcaeff4" providerId="LiveId" clId="{608B4D7C-B829-4B66-AE26-321E640B4A0E}" dt="2020-04-13T04:38:17.182" v="2659" actId="478"/>
          <ac:picMkLst>
            <pc:docMk/>
            <pc:sldMk cId="1933443174" sldId="1274"/>
            <ac:picMk id="1028" creationId="{BFD9F38E-A26D-43E0-8C62-CD048364BD95}"/>
          </ac:picMkLst>
        </pc:picChg>
        <pc:picChg chg="add mod">
          <ac:chgData name="Johnson Chien" userId="37ee8e709fcaeff4" providerId="LiveId" clId="{608B4D7C-B829-4B66-AE26-321E640B4A0E}" dt="2020-04-14T00:26:26.218" v="5919" actId="1036"/>
          <ac:picMkLst>
            <pc:docMk/>
            <pc:sldMk cId="1933443174" sldId="1274"/>
            <ac:picMk id="1030" creationId="{BB13B810-CC87-4E47-97F5-579525BC5020}"/>
          </ac:picMkLst>
        </pc:picChg>
      </pc:sldChg>
      <pc:sldChg chg="modSp add ord">
        <pc:chgData name="Johnson Chien" userId="37ee8e709fcaeff4" providerId="LiveId" clId="{608B4D7C-B829-4B66-AE26-321E640B4A0E}" dt="2020-04-13T07:58:27.575" v="4273" actId="20577"/>
        <pc:sldMkLst>
          <pc:docMk/>
          <pc:sldMk cId="771015350" sldId="1275"/>
        </pc:sldMkLst>
        <pc:spChg chg="mod">
          <ac:chgData name="Johnson Chien" userId="37ee8e709fcaeff4" providerId="LiveId" clId="{608B4D7C-B829-4B66-AE26-321E640B4A0E}" dt="2020-04-13T04:19:37.237" v="2315" actId="20577"/>
          <ac:spMkLst>
            <pc:docMk/>
            <pc:sldMk cId="771015350" sldId="1275"/>
            <ac:spMk id="4" creationId="{40893BA0-7926-4DD0-91BE-45B0C0F03CD2}"/>
          </ac:spMkLst>
        </pc:spChg>
        <pc:spChg chg="mod">
          <ac:chgData name="Johnson Chien" userId="37ee8e709fcaeff4" providerId="LiveId" clId="{608B4D7C-B829-4B66-AE26-321E640B4A0E}" dt="2020-04-13T07:58:27.575" v="4273" actId="20577"/>
          <ac:spMkLst>
            <pc:docMk/>
            <pc:sldMk cId="771015350" sldId="1275"/>
            <ac:spMk id="5" creationId="{B029FE4E-7A87-4838-8B26-65AFB8F8DD8C}"/>
          </ac:spMkLst>
        </pc:spChg>
      </pc:sldChg>
      <pc:sldChg chg="addSp delSp modSp add ord">
        <pc:chgData name="Johnson Chien" userId="37ee8e709fcaeff4" providerId="LiveId" clId="{608B4D7C-B829-4B66-AE26-321E640B4A0E}" dt="2020-04-14T00:26:00.087" v="5900" actId="1036"/>
        <pc:sldMkLst>
          <pc:docMk/>
          <pc:sldMk cId="498870120" sldId="1276"/>
        </pc:sldMkLst>
        <pc:spChg chg="mod">
          <ac:chgData name="Johnson Chien" userId="37ee8e709fcaeff4" providerId="LiveId" clId="{608B4D7C-B829-4B66-AE26-321E640B4A0E}" dt="2020-04-13T23:57:25.368" v="5864" actId="108"/>
          <ac:spMkLst>
            <pc:docMk/>
            <pc:sldMk cId="498870120" sldId="1276"/>
            <ac:spMk id="2" creationId="{00000000-0000-0000-0000-000000000000}"/>
          </ac:spMkLst>
        </pc:spChg>
        <pc:spChg chg="mod">
          <ac:chgData name="Johnson Chien" userId="37ee8e709fcaeff4" providerId="LiveId" clId="{608B4D7C-B829-4B66-AE26-321E640B4A0E}" dt="2020-04-13T07:32:10.339" v="3676" actId="20577"/>
          <ac:spMkLst>
            <pc:docMk/>
            <pc:sldMk cId="498870120" sldId="1276"/>
            <ac:spMk id="4" creationId="{40893BA0-7926-4DD0-91BE-45B0C0F03CD2}"/>
          </ac:spMkLst>
        </pc:spChg>
        <pc:spChg chg="del">
          <ac:chgData name="Johnson Chien" userId="37ee8e709fcaeff4" providerId="LiveId" clId="{608B4D7C-B829-4B66-AE26-321E640B4A0E}" dt="2020-04-13T04:59:58.444" v="3092" actId="478"/>
          <ac:spMkLst>
            <pc:docMk/>
            <pc:sldMk cId="498870120" sldId="1276"/>
            <ac:spMk id="5" creationId="{B029FE4E-7A87-4838-8B26-65AFB8F8DD8C}"/>
          </ac:spMkLst>
        </pc:spChg>
        <pc:picChg chg="del">
          <ac:chgData name="Johnson Chien" userId="37ee8e709fcaeff4" providerId="LiveId" clId="{608B4D7C-B829-4B66-AE26-321E640B4A0E}" dt="2020-04-13T04:59:59.615" v="3093" actId="478"/>
          <ac:picMkLst>
            <pc:docMk/>
            <pc:sldMk cId="498870120" sldId="1276"/>
            <ac:picMk id="1026" creationId="{CA813E12-DDDA-46D7-A48D-832A720EE1BC}"/>
          </ac:picMkLst>
        </pc:picChg>
        <pc:picChg chg="add mod">
          <ac:chgData name="Johnson Chien" userId="37ee8e709fcaeff4" providerId="LiveId" clId="{608B4D7C-B829-4B66-AE26-321E640B4A0E}" dt="2020-04-14T00:26:00.087" v="5900" actId="1036"/>
          <ac:picMkLst>
            <pc:docMk/>
            <pc:sldMk cId="498870120" sldId="1276"/>
            <ac:picMk id="3074" creationId="{3B4A4228-B45D-4577-B016-3688F85A2D4A}"/>
          </ac:picMkLst>
        </pc:picChg>
      </pc:sldChg>
      <pc:sldChg chg="addSp delSp modSp add del">
        <pc:chgData name="Johnson Chien" userId="37ee8e709fcaeff4" providerId="LiveId" clId="{608B4D7C-B829-4B66-AE26-321E640B4A0E}" dt="2020-04-13T05:33:03.400" v="3224" actId="2696"/>
        <pc:sldMkLst>
          <pc:docMk/>
          <pc:sldMk cId="593963542" sldId="1277"/>
        </pc:sldMkLst>
        <pc:spChg chg="del">
          <ac:chgData name="Johnson Chien" userId="37ee8e709fcaeff4" providerId="LiveId" clId="{608B4D7C-B829-4B66-AE26-321E640B4A0E}" dt="2020-04-13T05:19:40.002" v="3125" actId="478"/>
          <ac:spMkLst>
            <pc:docMk/>
            <pc:sldMk cId="593963542" sldId="1277"/>
            <ac:spMk id="2" creationId="{00000000-0000-0000-0000-000000000000}"/>
          </ac:spMkLst>
        </pc:spChg>
        <pc:spChg chg="del mod">
          <ac:chgData name="Johnson Chien" userId="37ee8e709fcaeff4" providerId="LiveId" clId="{608B4D7C-B829-4B66-AE26-321E640B4A0E}" dt="2020-04-13T05:19:13.717" v="3120" actId="478"/>
          <ac:spMkLst>
            <pc:docMk/>
            <pc:sldMk cId="593963542" sldId="1277"/>
            <ac:spMk id="4" creationId="{B5D9715F-0FDE-460A-BDBE-265B89B284EF}"/>
          </ac:spMkLst>
        </pc:spChg>
        <pc:spChg chg="add del mod">
          <ac:chgData name="Johnson Chien" userId="37ee8e709fcaeff4" providerId="LiveId" clId="{608B4D7C-B829-4B66-AE26-321E640B4A0E}" dt="2020-04-13T05:19:43.193" v="3126" actId="478"/>
          <ac:spMkLst>
            <pc:docMk/>
            <pc:sldMk cId="593963542" sldId="1277"/>
            <ac:spMk id="7" creationId="{3C47CCF7-DD95-41D6-B154-74390A2319C0}"/>
          </ac:spMkLst>
        </pc:spChg>
        <pc:picChg chg="add mod">
          <ac:chgData name="Johnson Chien" userId="37ee8e709fcaeff4" providerId="LiveId" clId="{608B4D7C-B829-4B66-AE26-321E640B4A0E}" dt="2020-04-13T05:19:50.275" v="3127" actId="1076"/>
          <ac:picMkLst>
            <pc:docMk/>
            <pc:sldMk cId="593963542" sldId="1277"/>
            <ac:picMk id="3" creationId="{DA5A6A94-EF0C-4B55-AD00-74F70962A743}"/>
          </ac:picMkLst>
        </pc:picChg>
      </pc:sldChg>
      <pc:sldChg chg="modSp add ord">
        <pc:chgData name="Johnson Chien" userId="37ee8e709fcaeff4" providerId="LiveId" clId="{608B4D7C-B829-4B66-AE26-321E640B4A0E}" dt="2020-04-13T05:36:42.459" v="3251" actId="115"/>
        <pc:sldMkLst>
          <pc:docMk/>
          <pc:sldMk cId="103542279" sldId="1278"/>
        </pc:sldMkLst>
        <pc:spChg chg="mod">
          <ac:chgData name="Johnson Chien" userId="37ee8e709fcaeff4" providerId="LiveId" clId="{608B4D7C-B829-4B66-AE26-321E640B4A0E}" dt="2020-04-13T05:36:42.459" v="3251" actId="115"/>
          <ac:spMkLst>
            <pc:docMk/>
            <pc:sldMk cId="103542279" sldId="1278"/>
            <ac:spMk id="4" creationId="{B5D9715F-0FDE-460A-BDBE-265B89B284EF}"/>
          </ac:spMkLst>
        </pc:spChg>
      </pc:sldChg>
      <pc:sldChg chg="addSp delSp modSp add ord">
        <pc:chgData name="Johnson Chien" userId="37ee8e709fcaeff4" providerId="LiveId" clId="{608B4D7C-B829-4B66-AE26-321E640B4A0E}" dt="2020-04-13T05:43:11.542" v="3381" actId="1038"/>
        <pc:sldMkLst>
          <pc:docMk/>
          <pc:sldMk cId="1936477146" sldId="1279"/>
        </pc:sldMkLst>
        <pc:spChg chg="del">
          <ac:chgData name="Johnson Chien" userId="37ee8e709fcaeff4" providerId="LiveId" clId="{608B4D7C-B829-4B66-AE26-321E640B4A0E}" dt="2020-04-13T05:32:39.173" v="3219" actId="478"/>
          <ac:spMkLst>
            <pc:docMk/>
            <pc:sldMk cId="1936477146" sldId="1279"/>
            <ac:spMk id="2" creationId="{00000000-0000-0000-0000-000000000000}"/>
          </ac:spMkLst>
        </pc:spChg>
        <pc:spChg chg="del">
          <ac:chgData name="Johnson Chien" userId="37ee8e709fcaeff4" providerId="LiveId" clId="{608B4D7C-B829-4B66-AE26-321E640B4A0E}" dt="2020-04-13T05:32:42.319" v="3221" actId="478"/>
          <ac:spMkLst>
            <pc:docMk/>
            <pc:sldMk cId="1936477146" sldId="1279"/>
            <ac:spMk id="4" creationId="{40893BA0-7926-4DD0-91BE-45B0C0F03CD2}"/>
          </ac:spMkLst>
        </pc:spChg>
        <pc:spChg chg="add del mod">
          <ac:chgData name="Johnson Chien" userId="37ee8e709fcaeff4" providerId="LiveId" clId="{608B4D7C-B829-4B66-AE26-321E640B4A0E}" dt="2020-04-13T05:32:41.259" v="3220" actId="478"/>
          <ac:spMkLst>
            <pc:docMk/>
            <pc:sldMk cId="1936477146" sldId="1279"/>
            <ac:spMk id="5" creationId="{1EE9F5A7-D813-403E-95BE-BBCF3E5C724A}"/>
          </ac:spMkLst>
        </pc:spChg>
        <pc:picChg chg="add mod">
          <ac:chgData name="Johnson Chien" userId="37ee8e709fcaeff4" providerId="LiveId" clId="{608B4D7C-B829-4B66-AE26-321E640B4A0E}" dt="2020-04-13T05:43:11.542" v="3381" actId="1038"/>
          <ac:picMkLst>
            <pc:docMk/>
            <pc:sldMk cId="1936477146" sldId="1279"/>
            <ac:picMk id="6" creationId="{AE8AEA84-1E74-4B3C-A093-1B500E58CC31}"/>
          </ac:picMkLst>
        </pc:picChg>
        <pc:picChg chg="add del">
          <ac:chgData name="Johnson Chien" userId="37ee8e709fcaeff4" providerId="LiveId" clId="{608B4D7C-B829-4B66-AE26-321E640B4A0E}" dt="2020-04-13T05:42:26.863" v="3253" actId="478"/>
          <ac:picMkLst>
            <pc:docMk/>
            <pc:sldMk cId="1936477146" sldId="1279"/>
            <ac:picMk id="9" creationId="{6717751F-069C-4D91-B0CD-81CD44999CEA}"/>
          </ac:picMkLst>
        </pc:picChg>
        <pc:picChg chg="del">
          <ac:chgData name="Johnson Chien" userId="37ee8e709fcaeff4" providerId="LiveId" clId="{608B4D7C-B829-4B66-AE26-321E640B4A0E}" dt="2020-04-13T05:32:43.473" v="3222" actId="478"/>
          <ac:picMkLst>
            <pc:docMk/>
            <pc:sldMk cId="1936477146" sldId="1279"/>
            <ac:picMk id="3074" creationId="{3B4A4228-B45D-4577-B016-3688F85A2D4A}"/>
          </ac:picMkLst>
        </pc:picChg>
      </pc:sldChg>
      <pc:sldChg chg="addSp delSp modSp add del ord">
        <pc:chgData name="Johnson Chien" userId="37ee8e709fcaeff4" providerId="LiveId" clId="{608B4D7C-B829-4B66-AE26-321E640B4A0E}" dt="2020-04-13T18:26:47.962" v="4334" actId="2696"/>
        <pc:sldMkLst>
          <pc:docMk/>
          <pc:sldMk cId="170141527" sldId="1280"/>
        </pc:sldMkLst>
        <pc:spChg chg="add del mod">
          <ac:chgData name="Johnson Chien" userId="37ee8e709fcaeff4" providerId="LiveId" clId="{608B4D7C-B829-4B66-AE26-321E640B4A0E}" dt="2020-04-13T18:26:05.118" v="4330" actId="478"/>
          <ac:spMkLst>
            <pc:docMk/>
            <pc:sldMk cId="170141527" sldId="1280"/>
            <ac:spMk id="4" creationId="{21D149D4-538E-450D-9550-D6A92A3473A3}"/>
          </ac:spMkLst>
        </pc:spChg>
        <pc:spChg chg="del">
          <ac:chgData name="Johnson Chien" userId="37ee8e709fcaeff4" providerId="LiveId" clId="{608B4D7C-B829-4B66-AE26-321E640B4A0E}" dt="2020-04-13T18:26:08.218" v="4331" actId="478"/>
          <ac:spMkLst>
            <pc:docMk/>
            <pc:sldMk cId="170141527" sldId="1280"/>
            <ac:spMk id="6" creationId="{C5518E14-7045-4940-AB94-1895E621DD3A}"/>
          </ac:spMkLst>
        </pc:spChg>
        <pc:spChg chg="del">
          <ac:chgData name="Johnson Chien" userId="37ee8e709fcaeff4" providerId="LiveId" clId="{608B4D7C-B829-4B66-AE26-321E640B4A0E}" dt="2020-04-13T18:26:13.028" v="4333" actId="478"/>
          <ac:spMkLst>
            <pc:docMk/>
            <pc:sldMk cId="170141527" sldId="1280"/>
            <ac:spMk id="9" creationId="{9069A1F0-25B9-4422-909A-F60EBAE69F6A}"/>
          </ac:spMkLst>
        </pc:spChg>
        <pc:spChg chg="del mod">
          <ac:chgData name="Johnson Chien" userId="37ee8e709fcaeff4" providerId="LiveId" clId="{608B4D7C-B829-4B66-AE26-321E640B4A0E}" dt="2020-04-13T18:25:59.021" v="4329" actId="478"/>
          <ac:spMkLst>
            <pc:docMk/>
            <pc:sldMk cId="170141527" sldId="1280"/>
            <ac:spMk id="39" creationId="{4DC9485D-71DF-4B3D-9DB4-D023D0865C45}"/>
          </ac:spMkLst>
        </pc:spChg>
        <pc:picChg chg="del">
          <ac:chgData name="Johnson Chien" userId="37ee8e709fcaeff4" providerId="LiveId" clId="{608B4D7C-B829-4B66-AE26-321E640B4A0E}" dt="2020-04-13T18:26:09.568" v="4332" actId="478"/>
          <ac:picMkLst>
            <pc:docMk/>
            <pc:sldMk cId="170141527" sldId="1280"/>
            <ac:picMk id="8" creationId="{B20F5719-FD2F-4774-AFD7-84F74494BA16}"/>
          </ac:picMkLst>
        </pc:picChg>
      </pc:sldChg>
      <pc:sldChg chg="addSp delSp modSp add ord">
        <pc:chgData name="Johnson Chien" userId="37ee8e709fcaeff4" providerId="LiveId" clId="{608B4D7C-B829-4B66-AE26-321E640B4A0E}" dt="2020-04-14T00:36:33.137" v="5969" actId="1036"/>
        <pc:sldMkLst>
          <pc:docMk/>
          <pc:sldMk cId="2766185982" sldId="1280"/>
        </pc:sldMkLst>
        <pc:spChg chg="del">
          <ac:chgData name="Johnson Chien" userId="37ee8e709fcaeff4" providerId="LiveId" clId="{608B4D7C-B829-4B66-AE26-321E640B4A0E}" dt="2020-04-13T18:27:03.714" v="4337" actId="478"/>
          <ac:spMkLst>
            <pc:docMk/>
            <pc:sldMk cId="2766185982" sldId="1280"/>
            <ac:spMk id="2" creationId="{00000000-0000-0000-0000-000000000000}"/>
          </ac:spMkLst>
        </pc:spChg>
        <pc:spChg chg="mod">
          <ac:chgData name="Johnson Chien" userId="37ee8e709fcaeff4" providerId="LiveId" clId="{608B4D7C-B829-4B66-AE26-321E640B4A0E}" dt="2020-04-14T00:36:33.137" v="5969" actId="1036"/>
          <ac:spMkLst>
            <pc:docMk/>
            <pc:sldMk cId="2766185982" sldId="1280"/>
            <ac:spMk id="4" creationId="{B5D9715F-0FDE-460A-BDBE-265B89B284EF}"/>
          </ac:spMkLst>
        </pc:spChg>
        <pc:spChg chg="add del mod">
          <ac:chgData name="Johnson Chien" userId="37ee8e709fcaeff4" providerId="LiveId" clId="{608B4D7C-B829-4B66-AE26-321E640B4A0E}" dt="2020-04-13T18:27:07.219" v="4339" actId="478"/>
          <ac:spMkLst>
            <pc:docMk/>
            <pc:sldMk cId="2766185982" sldId="1280"/>
            <ac:spMk id="7" creationId="{10BC8AFD-A9F7-4352-BB9D-DB1A634C8BE1}"/>
          </ac:spMkLst>
        </pc:spChg>
      </pc:sldChg>
      <pc:sldChg chg="addSp delSp modSp add">
        <pc:chgData name="Johnson Chien" userId="37ee8e709fcaeff4" providerId="LiveId" clId="{608B4D7C-B829-4B66-AE26-321E640B4A0E}" dt="2020-04-14T00:25:41.118" v="5870" actId="14100"/>
        <pc:sldMkLst>
          <pc:docMk/>
          <pc:sldMk cId="2073727726" sldId="1281"/>
        </pc:sldMkLst>
        <pc:spChg chg="mod">
          <ac:chgData name="Johnson Chien" userId="37ee8e709fcaeff4" providerId="LiveId" clId="{608B4D7C-B829-4B66-AE26-321E640B4A0E}" dt="2020-04-13T23:57:35.598" v="5866" actId="108"/>
          <ac:spMkLst>
            <pc:docMk/>
            <pc:sldMk cId="2073727726" sldId="1281"/>
            <ac:spMk id="2" creationId="{00000000-0000-0000-0000-000000000000}"/>
          </ac:spMkLst>
        </pc:spChg>
        <pc:spChg chg="mod">
          <ac:chgData name="Johnson Chien" userId="37ee8e709fcaeff4" providerId="LiveId" clId="{608B4D7C-B829-4B66-AE26-321E640B4A0E}" dt="2020-04-13T22:54:52.828" v="5856" actId="14100"/>
          <ac:spMkLst>
            <pc:docMk/>
            <pc:sldMk cId="2073727726" sldId="1281"/>
            <ac:spMk id="4" creationId="{40893BA0-7926-4DD0-91BE-45B0C0F03CD2}"/>
          </ac:spMkLst>
        </pc:spChg>
        <pc:picChg chg="add del mod">
          <ac:chgData name="Johnson Chien" userId="37ee8e709fcaeff4" providerId="LiveId" clId="{608B4D7C-B829-4B66-AE26-321E640B4A0E}" dt="2020-04-13T22:40:29.190" v="5534" actId="478"/>
          <ac:picMkLst>
            <pc:docMk/>
            <pc:sldMk cId="2073727726" sldId="1281"/>
            <ac:picMk id="3" creationId="{7F889806-C707-4452-B0FA-47A22284C343}"/>
          </ac:picMkLst>
        </pc:picChg>
        <pc:picChg chg="add del mod">
          <ac:chgData name="Johnson Chien" userId="37ee8e709fcaeff4" providerId="LiveId" clId="{608B4D7C-B829-4B66-AE26-321E640B4A0E}" dt="2020-04-13T22:48:19.420" v="5775" actId="478"/>
          <ac:picMkLst>
            <pc:docMk/>
            <pc:sldMk cId="2073727726" sldId="1281"/>
            <ac:picMk id="5" creationId="{32371406-62DA-4249-94EB-682DBABE6C94}"/>
          </ac:picMkLst>
        </pc:picChg>
        <pc:picChg chg="add mod">
          <ac:chgData name="Johnson Chien" userId="37ee8e709fcaeff4" providerId="LiveId" clId="{608B4D7C-B829-4B66-AE26-321E640B4A0E}" dt="2020-04-14T00:25:41.118" v="5870" actId="14100"/>
          <ac:picMkLst>
            <pc:docMk/>
            <pc:sldMk cId="2073727726" sldId="1281"/>
            <ac:picMk id="1026" creationId="{8CCE407B-B90A-4253-9023-A77AB5D7E428}"/>
          </ac:picMkLst>
        </pc:picChg>
        <pc:picChg chg="del">
          <ac:chgData name="Johnson Chien" userId="37ee8e709fcaeff4" providerId="LiveId" clId="{608B4D7C-B829-4B66-AE26-321E640B4A0E}" dt="2020-04-13T19:09:40.804" v="4845" actId="478"/>
          <ac:picMkLst>
            <pc:docMk/>
            <pc:sldMk cId="2073727726" sldId="1281"/>
            <ac:picMk id="3074" creationId="{3B4A4228-B45D-4577-B016-3688F85A2D4A}"/>
          </ac:picMkLst>
        </pc:picChg>
      </pc:sldChg>
    </pc:docChg>
  </pc:docChgLst>
  <pc:docChgLst>
    <pc:chgData name="Johnson Chien" userId="37ee8e709fcaeff4" providerId="LiveId" clId="{B20B2D23-7CE8-4722-B465-CB95BEB9E712}"/>
    <pc:docChg chg="undo custSel addSld delSld modSld sldOrd">
      <pc:chgData name="Johnson Chien" userId="37ee8e709fcaeff4" providerId="LiveId" clId="{B20B2D23-7CE8-4722-B465-CB95BEB9E712}" dt="2018-06-21T07:46:55.566" v="1566" actId="2696"/>
      <pc:docMkLst>
        <pc:docMk/>
      </pc:docMkLst>
      <pc:sldChg chg="addSp delSp modSp">
        <pc:chgData name="Johnson Chien" userId="37ee8e709fcaeff4" providerId="LiveId" clId="{B20B2D23-7CE8-4722-B465-CB95BEB9E712}" dt="2018-06-17T23:28:01.709" v="414" actId="1036"/>
        <pc:sldMkLst>
          <pc:docMk/>
          <pc:sldMk cId="1934228294" sldId="1217"/>
        </pc:sldMkLst>
        <pc:picChg chg="del">
          <ac:chgData name="Johnson Chien" userId="37ee8e709fcaeff4" providerId="LiveId" clId="{B20B2D23-7CE8-4722-B465-CB95BEB9E712}" dt="2018-06-17T23:27:32.629" v="308" actId="478"/>
          <ac:picMkLst>
            <pc:docMk/>
            <pc:sldMk cId="1934228294" sldId="1217"/>
            <ac:picMk id="4" creationId="{36E84BD4-BD58-4AFB-841F-EC5128DC52E3}"/>
          </ac:picMkLst>
        </pc:picChg>
        <pc:picChg chg="add mod">
          <ac:chgData name="Johnson Chien" userId="37ee8e709fcaeff4" providerId="LiveId" clId="{B20B2D23-7CE8-4722-B465-CB95BEB9E712}" dt="2018-06-17T23:28:01.709" v="414" actId="1036"/>
          <ac:picMkLst>
            <pc:docMk/>
            <pc:sldMk cId="1934228294" sldId="1217"/>
            <ac:picMk id="4098" creationId="{D26943F7-1797-47CE-9231-1CA7568AEC5D}"/>
          </ac:picMkLst>
        </pc:picChg>
      </pc:sldChg>
      <pc:sldChg chg="modSp">
        <pc:chgData name="Johnson Chien" userId="37ee8e709fcaeff4" providerId="LiveId" clId="{B20B2D23-7CE8-4722-B465-CB95BEB9E712}" dt="2018-06-14T13:21:43.652" v="6" actId="20577"/>
        <pc:sldMkLst>
          <pc:docMk/>
          <pc:sldMk cId="1651188355" sldId="1222"/>
        </pc:sldMkLst>
        <pc:spChg chg="mod">
          <ac:chgData name="Johnson Chien" userId="37ee8e709fcaeff4" providerId="LiveId" clId="{B20B2D23-7CE8-4722-B465-CB95BEB9E712}" dt="2018-06-14T13:21:43.652" v="6" actId="20577"/>
          <ac:spMkLst>
            <pc:docMk/>
            <pc:sldMk cId="1651188355" sldId="1222"/>
            <ac:spMk id="3" creationId="{00000000-0000-0000-0000-000000000000}"/>
          </ac:spMkLst>
        </pc:spChg>
      </pc:sldChg>
      <pc:sldChg chg="addSp delSp modSp">
        <pc:chgData name="Johnson Chien" userId="37ee8e709fcaeff4" providerId="LiveId" clId="{B20B2D23-7CE8-4722-B465-CB95BEB9E712}" dt="2018-06-17T23:30:15.489" v="503" actId="1038"/>
        <pc:sldMkLst>
          <pc:docMk/>
          <pc:sldMk cId="455469701" sldId="1231"/>
        </pc:sldMkLst>
        <pc:picChg chg="del">
          <ac:chgData name="Johnson Chien" userId="37ee8e709fcaeff4" providerId="LiveId" clId="{B20B2D23-7CE8-4722-B465-CB95BEB9E712}" dt="2018-06-17T23:29:43.352" v="415" actId="478"/>
          <ac:picMkLst>
            <pc:docMk/>
            <pc:sldMk cId="455469701" sldId="1231"/>
            <ac:picMk id="4" creationId="{6A85271A-3665-4854-A4C0-1E25CB6F7936}"/>
          </ac:picMkLst>
        </pc:picChg>
        <pc:picChg chg="add mod">
          <ac:chgData name="Johnson Chien" userId="37ee8e709fcaeff4" providerId="LiveId" clId="{B20B2D23-7CE8-4722-B465-CB95BEB9E712}" dt="2018-06-17T23:30:15.489" v="503" actId="1038"/>
          <ac:picMkLst>
            <pc:docMk/>
            <pc:sldMk cId="455469701" sldId="1231"/>
            <ac:picMk id="5122" creationId="{3214C494-A215-4066-A2D5-D80CDA4877E0}"/>
          </ac:picMkLst>
        </pc:picChg>
      </pc:sldChg>
      <pc:sldChg chg="addSp delSp modSp">
        <pc:chgData name="Johnson Chien" userId="37ee8e709fcaeff4" providerId="LiveId" clId="{B20B2D23-7CE8-4722-B465-CB95BEB9E712}" dt="2018-06-17T23:22:38.237" v="208" actId="1036"/>
        <pc:sldMkLst>
          <pc:docMk/>
          <pc:sldMk cId="70263495" sldId="1232"/>
        </pc:sldMkLst>
        <pc:picChg chg="del">
          <ac:chgData name="Johnson Chien" userId="37ee8e709fcaeff4" providerId="LiveId" clId="{B20B2D23-7CE8-4722-B465-CB95BEB9E712}" dt="2018-06-17T23:22:08.998" v="99" actId="478"/>
          <ac:picMkLst>
            <pc:docMk/>
            <pc:sldMk cId="70263495" sldId="1232"/>
            <ac:picMk id="4" creationId="{3AEA0DC5-725B-45EE-92A8-885D5C04AD19}"/>
          </ac:picMkLst>
        </pc:picChg>
        <pc:picChg chg="add mod">
          <ac:chgData name="Johnson Chien" userId="37ee8e709fcaeff4" providerId="LiveId" clId="{B20B2D23-7CE8-4722-B465-CB95BEB9E712}" dt="2018-06-17T23:22:38.237" v="208" actId="1036"/>
          <ac:picMkLst>
            <pc:docMk/>
            <pc:sldMk cId="70263495" sldId="1232"/>
            <ac:picMk id="2050" creationId="{B4D29C0D-6331-4437-BDAE-5D163CF484D3}"/>
          </ac:picMkLst>
        </pc:picChg>
      </pc:sldChg>
      <pc:sldChg chg="addSp delSp modSp">
        <pc:chgData name="Johnson Chien" userId="37ee8e709fcaeff4" providerId="LiveId" clId="{B20B2D23-7CE8-4722-B465-CB95BEB9E712}" dt="2018-06-17T23:19:23.338" v="98" actId="1038"/>
        <pc:sldMkLst>
          <pc:docMk/>
          <pc:sldMk cId="400489590" sldId="1233"/>
        </pc:sldMkLst>
        <pc:picChg chg="add del">
          <ac:chgData name="Johnson Chien" userId="37ee8e709fcaeff4" providerId="LiveId" clId="{B20B2D23-7CE8-4722-B465-CB95BEB9E712}" dt="2018-06-17T23:18:49.060" v="11" actId="478"/>
          <ac:picMkLst>
            <pc:docMk/>
            <pc:sldMk cId="400489590" sldId="1233"/>
            <ac:picMk id="4" creationId="{9B6B8C0C-CA8B-4E0B-8144-278A5B04A96C}"/>
          </ac:picMkLst>
        </pc:picChg>
        <pc:picChg chg="add del">
          <ac:chgData name="Johnson Chien" userId="37ee8e709fcaeff4" providerId="LiveId" clId="{B20B2D23-7CE8-4722-B465-CB95BEB9E712}" dt="2018-06-17T23:18:35.740" v="9" actId="1038"/>
          <ac:picMkLst>
            <pc:docMk/>
            <pc:sldMk cId="400489590" sldId="1233"/>
            <ac:picMk id="1026" creationId="{2AAFA6EB-F2E6-493D-A936-966AECC6129D}"/>
          </ac:picMkLst>
        </pc:picChg>
        <pc:picChg chg="add mod">
          <ac:chgData name="Johnson Chien" userId="37ee8e709fcaeff4" providerId="LiveId" clId="{B20B2D23-7CE8-4722-B465-CB95BEB9E712}" dt="2018-06-17T23:19:23.338" v="98" actId="1038"/>
          <ac:picMkLst>
            <pc:docMk/>
            <pc:sldMk cId="400489590" sldId="1233"/>
            <ac:picMk id="1028" creationId="{A2A92CBE-4F7B-4E64-AE3B-E42481F430E6}"/>
          </ac:picMkLst>
        </pc:picChg>
      </pc:sldChg>
      <pc:sldChg chg="addSp delSp modSp">
        <pc:chgData name="Johnson Chien" userId="37ee8e709fcaeff4" providerId="LiveId" clId="{B20B2D23-7CE8-4722-B465-CB95BEB9E712}" dt="2018-06-17T23:25:05.822" v="307" actId="1036"/>
        <pc:sldMkLst>
          <pc:docMk/>
          <pc:sldMk cId="1151170173" sldId="1234"/>
        </pc:sldMkLst>
        <pc:picChg chg="del">
          <ac:chgData name="Johnson Chien" userId="37ee8e709fcaeff4" providerId="LiveId" clId="{B20B2D23-7CE8-4722-B465-CB95BEB9E712}" dt="2018-06-17T23:24:35.708" v="209" actId="478"/>
          <ac:picMkLst>
            <pc:docMk/>
            <pc:sldMk cId="1151170173" sldId="1234"/>
            <ac:picMk id="3" creationId="{1657552B-8451-4AAD-8EF5-7EE7DE748B3F}"/>
          </ac:picMkLst>
        </pc:picChg>
        <pc:picChg chg="add mod">
          <ac:chgData name="Johnson Chien" userId="37ee8e709fcaeff4" providerId="LiveId" clId="{B20B2D23-7CE8-4722-B465-CB95BEB9E712}" dt="2018-06-17T23:25:05.822" v="307" actId="1036"/>
          <ac:picMkLst>
            <pc:docMk/>
            <pc:sldMk cId="1151170173" sldId="1234"/>
            <ac:picMk id="3074" creationId="{D0DCBDC3-7DF8-444C-A070-1D666960E9C5}"/>
          </ac:picMkLst>
        </pc:picChg>
      </pc:sldChg>
      <pc:sldChg chg="addSp delSp modSp">
        <pc:chgData name="Johnson Chien" userId="37ee8e709fcaeff4" providerId="LiveId" clId="{B20B2D23-7CE8-4722-B465-CB95BEB9E712}" dt="2018-06-17T23:33:22.694" v="607" actId="1038"/>
        <pc:sldMkLst>
          <pc:docMk/>
          <pc:sldMk cId="144765882" sldId="1235"/>
        </pc:sldMkLst>
        <pc:picChg chg="del">
          <ac:chgData name="Johnson Chien" userId="37ee8e709fcaeff4" providerId="LiveId" clId="{B20B2D23-7CE8-4722-B465-CB95BEB9E712}" dt="2018-06-17T23:32:45.390" v="504" actId="478"/>
          <ac:picMkLst>
            <pc:docMk/>
            <pc:sldMk cId="144765882" sldId="1235"/>
            <ac:picMk id="3" creationId="{B1821C22-93C4-4F44-A138-CBA7F7F7EDA3}"/>
          </ac:picMkLst>
        </pc:picChg>
        <pc:picChg chg="add mod">
          <ac:chgData name="Johnson Chien" userId="37ee8e709fcaeff4" providerId="LiveId" clId="{B20B2D23-7CE8-4722-B465-CB95BEB9E712}" dt="2018-06-17T23:33:22.694" v="607" actId="1038"/>
          <ac:picMkLst>
            <pc:docMk/>
            <pc:sldMk cId="144765882" sldId="1235"/>
            <ac:picMk id="6146" creationId="{B8FDB59D-DF30-4E3F-86C8-D3D5D40609EB}"/>
          </ac:picMkLst>
        </pc:picChg>
      </pc:sldChg>
      <pc:sldChg chg="addSp delSp modSp">
        <pc:chgData name="Johnson Chien" userId="37ee8e709fcaeff4" providerId="LiveId" clId="{B20B2D23-7CE8-4722-B465-CB95BEB9E712}" dt="2018-06-17T23:38:21.901" v="775" actId="1036"/>
        <pc:sldMkLst>
          <pc:docMk/>
          <pc:sldMk cId="2630838811" sldId="1237"/>
        </pc:sldMkLst>
        <pc:picChg chg="del">
          <ac:chgData name="Johnson Chien" userId="37ee8e709fcaeff4" providerId="LiveId" clId="{B20B2D23-7CE8-4722-B465-CB95BEB9E712}" dt="2018-06-17T23:37:55.321" v="688" actId="478"/>
          <ac:picMkLst>
            <pc:docMk/>
            <pc:sldMk cId="2630838811" sldId="1237"/>
            <ac:picMk id="3" creationId="{75699CAA-8DFA-4FB3-B48D-95157BFE1C0B}"/>
          </ac:picMkLst>
        </pc:picChg>
        <pc:picChg chg="add mod">
          <ac:chgData name="Johnson Chien" userId="37ee8e709fcaeff4" providerId="LiveId" clId="{B20B2D23-7CE8-4722-B465-CB95BEB9E712}" dt="2018-06-17T23:38:21.901" v="775" actId="1036"/>
          <ac:picMkLst>
            <pc:docMk/>
            <pc:sldMk cId="2630838811" sldId="1237"/>
            <ac:picMk id="8194" creationId="{20F891F1-13DA-4E4C-9F73-4B7BC546B587}"/>
          </ac:picMkLst>
        </pc:picChg>
      </pc:sldChg>
      <pc:sldChg chg="addSp delSp modSp">
        <pc:chgData name="Johnson Chien" userId="37ee8e709fcaeff4" providerId="LiveId" clId="{B20B2D23-7CE8-4722-B465-CB95BEB9E712}" dt="2018-06-17T23:57:34.966" v="1031" actId="1036"/>
        <pc:sldMkLst>
          <pc:docMk/>
          <pc:sldMk cId="1454985206" sldId="1239"/>
        </pc:sldMkLst>
        <pc:picChg chg="del">
          <ac:chgData name="Johnson Chien" userId="37ee8e709fcaeff4" providerId="LiveId" clId="{B20B2D23-7CE8-4722-B465-CB95BEB9E712}" dt="2018-06-17T23:56:49.295" v="924" actId="478"/>
          <ac:picMkLst>
            <pc:docMk/>
            <pc:sldMk cId="1454985206" sldId="1239"/>
            <ac:picMk id="3" creationId="{2EC274FA-FCB4-4FBA-BFE2-78BAB4A38277}"/>
          </ac:picMkLst>
        </pc:picChg>
        <pc:picChg chg="add mod">
          <ac:chgData name="Johnson Chien" userId="37ee8e709fcaeff4" providerId="LiveId" clId="{B20B2D23-7CE8-4722-B465-CB95BEB9E712}" dt="2018-06-17T23:57:34.966" v="1031" actId="1036"/>
          <ac:picMkLst>
            <pc:docMk/>
            <pc:sldMk cId="1454985206" sldId="1239"/>
            <ac:picMk id="9218" creationId="{F6BE09A4-048A-46E7-AFE7-4C196E619539}"/>
          </ac:picMkLst>
        </pc:picChg>
      </pc:sldChg>
      <pc:sldChg chg="addSp delSp modSp">
        <pc:chgData name="Johnson Chien" userId="37ee8e709fcaeff4" providerId="LiveId" clId="{B20B2D23-7CE8-4722-B465-CB95BEB9E712}" dt="2018-06-17T23:36:36.514" v="687" actId="1038"/>
        <pc:sldMkLst>
          <pc:docMk/>
          <pc:sldMk cId="1630068984" sldId="1240"/>
        </pc:sldMkLst>
        <pc:picChg chg="del">
          <ac:chgData name="Johnson Chien" userId="37ee8e709fcaeff4" providerId="LiveId" clId="{B20B2D23-7CE8-4722-B465-CB95BEB9E712}" dt="2018-06-17T23:36:11.791" v="608" actId="478"/>
          <ac:picMkLst>
            <pc:docMk/>
            <pc:sldMk cId="1630068984" sldId="1240"/>
            <ac:picMk id="3" creationId="{BB47DA07-6583-4FAC-A429-41E5017A9100}"/>
          </ac:picMkLst>
        </pc:picChg>
        <pc:picChg chg="add mod">
          <ac:chgData name="Johnson Chien" userId="37ee8e709fcaeff4" providerId="LiveId" clId="{B20B2D23-7CE8-4722-B465-CB95BEB9E712}" dt="2018-06-17T23:36:36.514" v="687" actId="1038"/>
          <ac:picMkLst>
            <pc:docMk/>
            <pc:sldMk cId="1630068984" sldId="1240"/>
            <ac:picMk id="7170" creationId="{CC2F5A4D-1C19-48F3-BAFF-DF0FD6A67A7C}"/>
          </ac:picMkLst>
        </pc:picChg>
      </pc:sldChg>
      <pc:sldChg chg="addSp delSp modSp">
        <pc:chgData name="Johnson Chien" userId="37ee8e709fcaeff4" providerId="LiveId" clId="{B20B2D23-7CE8-4722-B465-CB95BEB9E712}" dt="2018-06-18T00:52:26.977" v="1363" actId="1036"/>
        <pc:sldMkLst>
          <pc:docMk/>
          <pc:sldMk cId="2841415149" sldId="1252"/>
        </pc:sldMkLst>
        <pc:spChg chg="mod">
          <ac:chgData name="Johnson Chien" userId="37ee8e709fcaeff4" providerId="LiveId" clId="{B20B2D23-7CE8-4722-B465-CB95BEB9E712}" dt="2018-06-18T00:52:16.519" v="1362" actId="1076"/>
          <ac:spMkLst>
            <pc:docMk/>
            <pc:sldMk cId="2841415149" sldId="1252"/>
            <ac:spMk id="5" creationId="{3FF0F79A-2127-49FE-AF14-6A0B8796EAC7}"/>
          </ac:spMkLst>
        </pc:spChg>
        <pc:spChg chg="mod">
          <ac:chgData name="Johnson Chien" userId="37ee8e709fcaeff4" providerId="LiveId" clId="{B20B2D23-7CE8-4722-B465-CB95BEB9E712}" dt="2018-06-18T00:51:57.019" v="1361" actId="14100"/>
          <ac:spMkLst>
            <pc:docMk/>
            <pc:sldMk cId="2841415149" sldId="1252"/>
            <ac:spMk id="8" creationId="{B4AE3252-1F27-4072-B7C7-4AF66341CFFF}"/>
          </ac:spMkLst>
        </pc:spChg>
        <pc:picChg chg="add mod">
          <ac:chgData name="Johnson Chien" userId="37ee8e709fcaeff4" providerId="LiveId" clId="{B20B2D23-7CE8-4722-B465-CB95BEB9E712}" dt="2018-06-18T00:52:26.977" v="1363" actId="1036"/>
          <ac:picMkLst>
            <pc:docMk/>
            <pc:sldMk cId="2841415149" sldId="1252"/>
            <ac:picMk id="3" creationId="{6CDD182D-9DB9-47B5-81CB-76E786C6D953}"/>
          </ac:picMkLst>
        </pc:picChg>
        <pc:picChg chg="del">
          <ac:chgData name="Johnson Chien" userId="37ee8e709fcaeff4" providerId="LiveId" clId="{B20B2D23-7CE8-4722-B465-CB95BEB9E712}" dt="2018-06-18T00:50:21.899" v="1348" actId="478"/>
          <ac:picMkLst>
            <pc:docMk/>
            <pc:sldMk cId="2841415149" sldId="1252"/>
            <ac:picMk id="6" creationId="{38CCCAD8-41FD-4648-BFD4-A43070D90575}"/>
          </ac:picMkLst>
        </pc:picChg>
      </pc:sldChg>
      <pc:sldChg chg="addSp delSp modSp">
        <pc:chgData name="Johnson Chien" userId="37ee8e709fcaeff4" providerId="LiveId" clId="{B20B2D23-7CE8-4722-B465-CB95BEB9E712}" dt="2018-06-18T00:46:41.388" v="1347" actId="1038"/>
        <pc:sldMkLst>
          <pc:docMk/>
          <pc:sldMk cId="3380100958" sldId="1259"/>
        </pc:sldMkLst>
        <pc:picChg chg="del">
          <ac:chgData name="Johnson Chien" userId="37ee8e709fcaeff4" providerId="LiveId" clId="{B20B2D23-7CE8-4722-B465-CB95BEB9E712}" dt="2018-06-17T23:53:42.293" v="923" actId="478"/>
          <ac:picMkLst>
            <pc:docMk/>
            <pc:sldMk cId="3380100958" sldId="1259"/>
            <ac:picMk id="3" creationId="{CDD8D5DF-A22A-42D9-956F-123850080FEE}"/>
          </ac:picMkLst>
        </pc:picChg>
        <pc:picChg chg="add del mod">
          <ac:chgData name="Johnson Chien" userId="37ee8e709fcaeff4" providerId="LiveId" clId="{B20B2D23-7CE8-4722-B465-CB95BEB9E712}" dt="2018-06-18T00:46:14.678" v="1310" actId="478"/>
          <ac:picMkLst>
            <pc:docMk/>
            <pc:sldMk cId="3380100958" sldId="1259"/>
            <ac:picMk id="5" creationId="{041576EF-A256-4691-A8A6-70F5A2F04762}"/>
          </ac:picMkLst>
        </pc:picChg>
        <pc:picChg chg="add mod">
          <ac:chgData name="Johnson Chien" userId="37ee8e709fcaeff4" providerId="LiveId" clId="{B20B2D23-7CE8-4722-B465-CB95BEB9E712}" dt="2018-06-18T00:46:41.388" v="1347" actId="1038"/>
          <ac:picMkLst>
            <pc:docMk/>
            <pc:sldMk cId="3380100958" sldId="1259"/>
            <ac:picMk id="6" creationId="{D891FC54-A5C4-43EE-A29E-B42CE40AD973}"/>
          </ac:picMkLst>
        </pc:picChg>
      </pc:sldChg>
      <pc:sldChg chg="addSp delSp modSp">
        <pc:chgData name="Johnson Chien" userId="37ee8e709fcaeff4" providerId="LiveId" clId="{B20B2D23-7CE8-4722-B465-CB95BEB9E712}" dt="2018-06-18T00:23:00.164" v="1202" actId="20577"/>
        <pc:sldMkLst>
          <pc:docMk/>
          <pc:sldMk cId="506457093" sldId="1260"/>
        </pc:sldMkLst>
        <pc:spChg chg="add mod">
          <ac:chgData name="Johnson Chien" userId="37ee8e709fcaeff4" providerId="LiveId" clId="{B20B2D23-7CE8-4722-B465-CB95BEB9E712}" dt="2018-06-18T00:13:01.030" v="1074" actId="20577"/>
          <ac:spMkLst>
            <pc:docMk/>
            <pc:sldMk cId="506457093" sldId="1260"/>
            <ac:spMk id="18" creationId="{8A84EB03-2DD6-40B1-B065-674EF1747950}"/>
          </ac:spMkLst>
        </pc:spChg>
        <pc:spChg chg="add mod">
          <ac:chgData name="Johnson Chien" userId="37ee8e709fcaeff4" providerId="LiveId" clId="{B20B2D23-7CE8-4722-B465-CB95BEB9E712}" dt="2018-06-18T00:18:41.390" v="1138" actId="6549"/>
          <ac:spMkLst>
            <pc:docMk/>
            <pc:sldMk cId="506457093" sldId="1260"/>
            <ac:spMk id="19" creationId="{F8EB3866-F6F4-41FA-805C-3B9B0E223CE4}"/>
          </ac:spMkLst>
        </pc:spChg>
        <pc:spChg chg="add mod">
          <ac:chgData name="Johnson Chien" userId="37ee8e709fcaeff4" providerId="LiveId" clId="{B20B2D23-7CE8-4722-B465-CB95BEB9E712}" dt="2018-06-18T00:18:34.510" v="1137" actId="20577"/>
          <ac:spMkLst>
            <pc:docMk/>
            <pc:sldMk cId="506457093" sldId="1260"/>
            <ac:spMk id="21" creationId="{2E355B93-B09F-4EFC-A131-CC36B47D28E9}"/>
          </ac:spMkLst>
        </pc:spChg>
        <pc:spChg chg="add mod">
          <ac:chgData name="Johnson Chien" userId="37ee8e709fcaeff4" providerId="LiveId" clId="{B20B2D23-7CE8-4722-B465-CB95BEB9E712}" dt="2018-06-18T00:20:41.331" v="1174" actId="14100"/>
          <ac:spMkLst>
            <pc:docMk/>
            <pc:sldMk cId="506457093" sldId="1260"/>
            <ac:spMk id="23" creationId="{BC43C4F6-6178-4566-BD7E-877E3D8C7900}"/>
          </ac:spMkLst>
        </pc:spChg>
        <pc:spChg chg="add mod">
          <ac:chgData name="Johnson Chien" userId="37ee8e709fcaeff4" providerId="LiveId" clId="{B20B2D23-7CE8-4722-B465-CB95BEB9E712}" dt="2018-06-18T00:23:00.164" v="1202" actId="20577"/>
          <ac:spMkLst>
            <pc:docMk/>
            <pc:sldMk cId="506457093" sldId="1260"/>
            <ac:spMk id="25" creationId="{9636E6D1-8453-40C5-8F9F-23A5FC0E3811}"/>
          </ac:spMkLst>
        </pc:spChg>
        <pc:picChg chg="add mod">
          <ac:chgData name="Johnson Chien" userId="37ee8e709fcaeff4" providerId="LiveId" clId="{B20B2D23-7CE8-4722-B465-CB95BEB9E712}" dt="2018-06-18T00:12:03.299" v="1036" actId="14100"/>
          <ac:picMkLst>
            <pc:docMk/>
            <pc:sldMk cId="506457093" sldId="1260"/>
            <ac:picMk id="3" creationId="{6447E434-3BF4-4B9C-8DB4-7B25B3274B9B}"/>
          </ac:picMkLst>
        </pc:picChg>
        <pc:picChg chg="add del">
          <ac:chgData name="Johnson Chien" userId="37ee8e709fcaeff4" providerId="LiveId" clId="{B20B2D23-7CE8-4722-B465-CB95BEB9E712}" dt="2018-06-18T00:12:15.872" v="1038" actId="478"/>
          <ac:picMkLst>
            <pc:docMk/>
            <pc:sldMk cId="506457093" sldId="1260"/>
            <ac:picMk id="4" creationId="{0055CC2B-56C1-4AA0-B2FE-6C76ECD5EA4E}"/>
          </ac:picMkLst>
        </pc:picChg>
        <pc:picChg chg="add mod">
          <ac:chgData name="Johnson Chien" userId="37ee8e709fcaeff4" providerId="LiveId" clId="{B20B2D23-7CE8-4722-B465-CB95BEB9E712}" dt="2018-06-18T00:15:15.620" v="1078" actId="1076"/>
          <ac:picMkLst>
            <pc:docMk/>
            <pc:sldMk cId="506457093" sldId="1260"/>
            <ac:picMk id="5" creationId="{94A78B0D-8610-40DD-BB1E-818999B8F167}"/>
          </ac:picMkLst>
        </pc:picChg>
        <pc:picChg chg="del">
          <ac:chgData name="Johnson Chien" userId="37ee8e709fcaeff4" providerId="LiveId" clId="{B20B2D23-7CE8-4722-B465-CB95BEB9E712}" dt="2018-06-18T00:11:24.790" v="1032" actId="478"/>
          <ac:picMkLst>
            <pc:docMk/>
            <pc:sldMk cId="506457093" sldId="1260"/>
            <ac:picMk id="6" creationId="{4F9C4DD1-FBBA-4A0B-BFDA-AABB0ACDCB0C}"/>
          </ac:picMkLst>
        </pc:picChg>
        <pc:picChg chg="del">
          <ac:chgData name="Johnson Chien" userId="37ee8e709fcaeff4" providerId="LiveId" clId="{B20B2D23-7CE8-4722-B465-CB95BEB9E712}" dt="2018-06-18T00:14:58.814" v="1075" actId="478"/>
          <ac:picMkLst>
            <pc:docMk/>
            <pc:sldMk cId="506457093" sldId="1260"/>
            <ac:picMk id="7" creationId="{D88DA93A-6351-40E9-89B5-D9F1D4E5569C}"/>
          </ac:picMkLst>
        </pc:picChg>
        <pc:picChg chg="del">
          <ac:chgData name="Johnson Chien" userId="37ee8e709fcaeff4" providerId="LiveId" clId="{B20B2D23-7CE8-4722-B465-CB95BEB9E712}" dt="2018-06-18T00:19:40.091" v="1139" actId="478"/>
          <ac:picMkLst>
            <pc:docMk/>
            <pc:sldMk cId="506457093" sldId="1260"/>
            <ac:picMk id="8" creationId="{3665292B-3687-4D8B-8A3F-85C178BE9F9D}"/>
          </ac:picMkLst>
        </pc:picChg>
        <pc:picChg chg="add mod">
          <ac:chgData name="Johnson Chien" userId="37ee8e709fcaeff4" providerId="LiveId" clId="{B20B2D23-7CE8-4722-B465-CB95BEB9E712}" dt="2018-06-18T00:17:22.503" v="1106" actId="1076"/>
          <ac:picMkLst>
            <pc:docMk/>
            <pc:sldMk cId="506457093" sldId="1260"/>
            <ac:picMk id="9" creationId="{5A957B02-DDC4-41CD-98DE-B25212EE4C50}"/>
          </ac:picMkLst>
        </pc:picChg>
        <pc:picChg chg="del">
          <ac:chgData name="Johnson Chien" userId="37ee8e709fcaeff4" providerId="LiveId" clId="{B20B2D23-7CE8-4722-B465-CB95BEB9E712}" dt="2018-06-18T00:17:06.560" v="1102" actId="478"/>
          <ac:picMkLst>
            <pc:docMk/>
            <pc:sldMk cId="506457093" sldId="1260"/>
            <ac:picMk id="10" creationId="{47678354-C115-400D-8C89-CEA3FA0CBBFD}"/>
          </ac:picMkLst>
        </pc:picChg>
        <pc:picChg chg="del">
          <ac:chgData name="Johnson Chien" userId="37ee8e709fcaeff4" providerId="LiveId" clId="{B20B2D23-7CE8-4722-B465-CB95BEB9E712}" dt="2018-06-18T00:22:01.960" v="1175" actId="478"/>
          <ac:picMkLst>
            <pc:docMk/>
            <pc:sldMk cId="506457093" sldId="1260"/>
            <ac:picMk id="11" creationId="{9989D561-7BD0-4365-845D-80BA729EAC8A}"/>
          </ac:picMkLst>
        </pc:picChg>
        <pc:picChg chg="add del">
          <ac:chgData name="Johnson Chien" userId="37ee8e709fcaeff4" providerId="LiveId" clId="{B20B2D23-7CE8-4722-B465-CB95BEB9E712}" dt="2018-06-18T00:17:31.710" v="1108" actId="478"/>
          <ac:picMkLst>
            <pc:docMk/>
            <pc:sldMk cId="506457093" sldId="1260"/>
            <ac:picMk id="20" creationId="{F4CCCB28-873B-4A93-8118-EDC7A665CE6B}"/>
          </ac:picMkLst>
        </pc:picChg>
        <pc:picChg chg="add mod">
          <ac:chgData name="Johnson Chien" userId="37ee8e709fcaeff4" providerId="LiveId" clId="{B20B2D23-7CE8-4722-B465-CB95BEB9E712}" dt="2018-06-18T00:20:03.600" v="1142" actId="1076"/>
          <ac:picMkLst>
            <pc:docMk/>
            <pc:sldMk cId="506457093" sldId="1260"/>
            <ac:picMk id="22" creationId="{DDE4684D-E62B-45DF-9282-0800588A7760}"/>
          </ac:picMkLst>
        </pc:picChg>
        <pc:picChg chg="add mod">
          <ac:chgData name="Johnson Chien" userId="37ee8e709fcaeff4" providerId="LiveId" clId="{B20B2D23-7CE8-4722-B465-CB95BEB9E712}" dt="2018-06-18T00:22:25.926" v="1178" actId="1076"/>
          <ac:picMkLst>
            <pc:docMk/>
            <pc:sldMk cId="506457093" sldId="1260"/>
            <ac:picMk id="24" creationId="{6405E60A-215C-44CB-A61C-718F51F15493}"/>
          </ac:picMkLst>
        </pc:picChg>
      </pc:sldChg>
      <pc:sldChg chg="addSp delSp modSp">
        <pc:chgData name="Johnson Chien" userId="37ee8e709fcaeff4" providerId="LiveId" clId="{B20B2D23-7CE8-4722-B465-CB95BEB9E712}" dt="2018-06-17T23:51:15.723" v="921" actId="20577"/>
        <pc:sldMkLst>
          <pc:docMk/>
          <pc:sldMk cId="626380712" sldId="1261"/>
        </pc:sldMkLst>
        <pc:spChg chg="del mod">
          <ac:chgData name="Johnson Chien" userId="37ee8e709fcaeff4" providerId="LiveId" clId="{B20B2D23-7CE8-4722-B465-CB95BEB9E712}" dt="2018-06-17T23:46:22.933" v="844" actId="478"/>
          <ac:spMkLst>
            <pc:docMk/>
            <pc:sldMk cId="626380712" sldId="1261"/>
            <ac:spMk id="11" creationId="{F32F7393-CE48-4B0E-A5D8-9C33667CDA6B}"/>
          </ac:spMkLst>
        </pc:spChg>
        <pc:spChg chg="add del mod">
          <ac:chgData name="Johnson Chien" userId="37ee8e709fcaeff4" providerId="LiveId" clId="{B20B2D23-7CE8-4722-B465-CB95BEB9E712}" dt="2018-06-17T23:43:59.246" v="814" actId="478"/>
          <ac:spMkLst>
            <pc:docMk/>
            <pc:sldMk cId="626380712" sldId="1261"/>
            <ac:spMk id="13" creationId="{E12289F2-68EE-431F-8F7E-0413974C02E5}"/>
          </ac:spMkLst>
        </pc:spChg>
        <pc:spChg chg="add mod">
          <ac:chgData name="Johnson Chien" userId="37ee8e709fcaeff4" providerId="LiveId" clId="{B20B2D23-7CE8-4722-B465-CB95BEB9E712}" dt="2018-06-17T23:44:37.863" v="836" actId="14100"/>
          <ac:spMkLst>
            <pc:docMk/>
            <pc:sldMk cId="626380712" sldId="1261"/>
            <ac:spMk id="14" creationId="{32FD3643-5D33-40D2-BF05-E0F58C96822B}"/>
          </ac:spMkLst>
        </pc:spChg>
        <pc:spChg chg="add mod">
          <ac:chgData name="Johnson Chien" userId="37ee8e709fcaeff4" providerId="LiveId" clId="{B20B2D23-7CE8-4722-B465-CB95BEB9E712}" dt="2018-06-17T23:47:17.252" v="870" actId="20577"/>
          <ac:spMkLst>
            <pc:docMk/>
            <pc:sldMk cId="626380712" sldId="1261"/>
            <ac:spMk id="18" creationId="{2992EB2D-D355-4667-9A20-1CC488ED9AB8}"/>
          </ac:spMkLst>
        </pc:spChg>
        <pc:spChg chg="add mod">
          <ac:chgData name="Johnson Chien" userId="37ee8e709fcaeff4" providerId="LiveId" clId="{B20B2D23-7CE8-4722-B465-CB95BEB9E712}" dt="2018-06-17T23:49:24.084" v="896" actId="14100"/>
          <ac:spMkLst>
            <pc:docMk/>
            <pc:sldMk cId="626380712" sldId="1261"/>
            <ac:spMk id="20" creationId="{02BD13F7-AE65-430F-A0CE-190FFC16A4FE}"/>
          </ac:spMkLst>
        </pc:spChg>
        <pc:spChg chg="add mod">
          <ac:chgData name="Johnson Chien" userId="37ee8e709fcaeff4" providerId="LiveId" clId="{B20B2D23-7CE8-4722-B465-CB95BEB9E712}" dt="2018-06-17T23:51:15.723" v="921" actId="20577"/>
          <ac:spMkLst>
            <pc:docMk/>
            <pc:sldMk cId="626380712" sldId="1261"/>
            <ac:spMk id="22" creationId="{D4018981-C75E-49D9-AC59-5BAE905C1801}"/>
          </ac:spMkLst>
        </pc:spChg>
        <pc:picChg chg="add mod">
          <ac:chgData name="Johnson Chien" userId="37ee8e709fcaeff4" providerId="LiveId" clId="{B20B2D23-7CE8-4722-B465-CB95BEB9E712}" dt="2018-06-17T23:41:29.472" v="780" actId="14100"/>
          <ac:picMkLst>
            <pc:docMk/>
            <pc:sldMk cId="626380712" sldId="1261"/>
            <ac:picMk id="3" creationId="{DD1270BE-1118-4EF0-9363-FDC1897D685E}"/>
          </ac:picMkLst>
        </pc:picChg>
        <pc:picChg chg="del">
          <ac:chgData name="Johnson Chien" userId="37ee8e709fcaeff4" providerId="LiveId" clId="{B20B2D23-7CE8-4722-B465-CB95BEB9E712}" dt="2018-06-17T23:50:24.947" v="897" actId="478"/>
          <ac:picMkLst>
            <pc:docMk/>
            <pc:sldMk cId="626380712" sldId="1261"/>
            <ac:picMk id="4" creationId="{0A1BD41F-7BE2-4932-9463-BFB3628880F4}"/>
          </ac:picMkLst>
        </pc:picChg>
        <pc:picChg chg="del">
          <ac:chgData name="Johnson Chien" userId="37ee8e709fcaeff4" providerId="LiveId" clId="{B20B2D23-7CE8-4722-B465-CB95BEB9E712}" dt="2018-06-17T23:48:27.581" v="871" actId="478"/>
          <ac:picMkLst>
            <pc:docMk/>
            <pc:sldMk cId="626380712" sldId="1261"/>
            <ac:picMk id="6" creationId="{D44E503E-193A-4F0A-BD88-6ECA18704245}"/>
          </ac:picMkLst>
        </pc:picChg>
        <pc:picChg chg="del">
          <ac:chgData name="Johnson Chien" userId="37ee8e709fcaeff4" providerId="LiveId" clId="{B20B2D23-7CE8-4722-B465-CB95BEB9E712}" dt="2018-06-17T23:41:04.434" v="776" actId="478"/>
          <ac:picMkLst>
            <pc:docMk/>
            <pc:sldMk cId="626380712" sldId="1261"/>
            <ac:picMk id="8" creationId="{31C2FC3A-5967-423E-8B21-F8E40FABEF03}"/>
          </ac:picMkLst>
        </pc:picChg>
        <pc:picChg chg="del">
          <ac:chgData name="Johnson Chien" userId="37ee8e709fcaeff4" providerId="LiveId" clId="{B20B2D23-7CE8-4722-B465-CB95BEB9E712}" dt="2018-06-17T23:45:33.126" v="838" actId="478"/>
          <ac:picMkLst>
            <pc:docMk/>
            <pc:sldMk cId="626380712" sldId="1261"/>
            <ac:picMk id="10" creationId="{73A93648-2B57-4539-9A3C-5F29ABD14347}"/>
          </ac:picMkLst>
        </pc:picChg>
        <pc:picChg chg="add mod">
          <ac:chgData name="Johnson Chien" userId="37ee8e709fcaeff4" providerId="LiveId" clId="{B20B2D23-7CE8-4722-B465-CB95BEB9E712}" dt="2018-06-17T23:45:54.093" v="841" actId="14100"/>
          <ac:picMkLst>
            <pc:docMk/>
            <pc:sldMk cId="626380712" sldId="1261"/>
            <ac:picMk id="15" creationId="{BAF4A811-2D87-451E-B334-CBF92DA875B0}"/>
          </ac:picMkLst>
        </pc:picChg>
        <pc:picChg chg="add del">
          <ac:chgData name="Johnson Chien" userId="37ee8e709fcaeff4" providerId="LiveId" clId="{B20B2D23-7CE8-4722-B465-CB95BEB9E712}" dt="2018-06-17T23:46:30.612" v="846" actId="20577"/>
          <ac:picMkLst>
            <pc:docMk/>
            <pc:sldMk cId="626380712" sldId="1261"/>
            <ac:picMk id="16" creationId="{ED07C97B-18C5-4AB7-AADE-017E0FA94176}"/>
          </ac:picMkLst>
        </pc:picChg>
        <pc:picChg chg="add del">
          <ac:chgData name="Johnson Chien" userId="37ee8e709fcaeff4" providerId="LiveId" clId="{B20B2D23-7CE8-4722-B465-CB95BEB9E712}" dt="2018-06-17T23:46:40.453" v="848" actId="478"/>
          <ac:picMkLst>
            <pc:docMk/>
            <pc:sldMk cId="626380712" sldId="1261"/>
            <ac:picMk id="17" creationId="{DBF958B6-22F3-485C-8BFE-F0500B91CD77}"/>
          </ac:picMkLst>
        </pc:picChg>
        <pc:picChg chg="add mod">
          <ac:chgData name="Johnson Chien" userId="37ee8e709fcaeff4" providerId="LiveId" clId="{B20B2D23-7CE8-4722-B465-CB95BEB9E712}" dt="2018-06-17T23:48:43.474" v="874" actId="14100"/>
          <ac:picMkLst>
            <pc:docMk/>
            <pc:sldMk cId="626380712" sldId="1261"/>
            <ac:picMk id="19" creationId="{2B3B97DE-9641-44A5-AE0F-E31CA580237F}"/>
          </ac:picMkLst>
        </pc:picChg>
        <pc:picChg chg="add mod">
          <ac:chgData name="Johnson Chien" userId="37ee8e709fcaeff4" providerId="LiveId" clId="{B20B2D23-7CE8-4722-B465-CB95BEB9E712}" dt="2018-06-17T23:50:38.785" v="900" actId="14100"/>
          <ac:picMkLst>
            <pc:docMk/>
            <pc:sldMk cId="626380712" sldId="1261"/>
            <ac:picMk id="21" creationId="{63739D6F-0C17-4F02-8850-75E6E21F681D}"/>
          </ac:picMkLst>
        </pc:picChg>
      </pc:sldChg>
      <pc:sldChg chg="addSp delSp modSp add">
        <pc:chgData name="Johnson Chien" userId="37ee8e709fcaeff4" providerId="LiveId" clId="{B20B2D23-7CE8-4722-B465-CB95BEB9E712}" dt="2018-06-21T06:52:31.586" v="1505" actId="20577"/>
        <pc:sldMkLst>
          <pc:docMk/>
          <pc:sldMk cId="1310224710" sldId="1262"/>
        </pc:sldMkLst>
        <pc:spChg chg="mod">
          <ac:chgData name="Johnson Chien" userId="37ee8e709fcaeff4" providerId="LiveId" clId="{B20B2D23-7CE8-4722-B465-CB95BEB9E712}" dt="2018-06-18T00:57:24.110" v="1390" actId="20577"/>
          <ac:spMkLst>
            <pc:docMk/>
            <pc:sldMk cId="1310224710" sldId="1262"/>
            <ac:spMk id="2" creationId="{00000000-0000-0000-0000-000000000000}"/>
          </ac:spMkLst>
        </pc:spChg>
        <pc:spChg chg="mod">
          <ac:chgData name="Johnson Chien" userId="37ee8e709fcaeff4" providerId="LiveId" clId="{B20B2D23-7CE8-4722-B465-CB95BEB9E712}" dt="2018-06-21T06:52:31.586" v="1505" actId="20577"/>
          <ac:spMkLst>
            <pc:docMk/>
            <pc:sldMk cId="1310224710" sldId="1262"/>
            <ac:spMk id="5" creationId="{3FF0F79A-2127-49FE-AF14-6A0B8796EAC7}"/>
          </ac:spMkLst>
        </pc:spChg>
        <pc:spChg chg="del">
          <ac:chgData name="Johnson Chien" userId="37ee8e709fcaeff4" providerId="LiveId" clId="{B20B2D23-7CE8-4722-B465-CB95BEB9E712}" dt="2018-06-18T00:57:56.782" v="1412" actId="478"/>
          <ac:spMkLst>
            <pc:docMk/>
            <pc:sldMk cId="1310224710" sldId="1262"/>
            <ac:spMk id="8" creationId="{B4AE3252-1F27-4072-B7C7-4AF66341CFFF}"/>
          </ac:spMkLst>
        </pc:spChg>
        <pc:picChg chg="del">
          <ac:chgData name="Johnson Chien" userId="37ee8e709fcaeff4" providerId="LiveId" clId="{B20B2D23-7CE8-4722-B465-CB95BEB9E712}" dt="2018-06-18T00:52:49.269" v="1365" actId="478"/>
          <ac:picMkLst>
            <pc:docMk/>
            <pc:sldMk cId="1310224710" sldId="1262"/>
            <ac:picMk id="3" creationId="{6CDD182D-9DB9-47B5-81CB-76E786C6D953}"/>
          </ac:picMkLst>
        </pc:picChg>
        <pc:picChg chg="add mod">
          <ac:chgData name="Johnson Chien" userId="37ee8e709fcaeff4" providerId="LiveId" clId="{B20B2D23-7CE8-4722-B465-CB95BEB9E712}" dt="2018-06-18T00:58:05.743" v="1453" actId="1037"/>
          <ac:picMkLst>
            <pc:docMk/>
            <pc:sldMk cId="1310224710" sldId="1262"/>
            <ac:picMk id="4" creationId="{F1B3E007-8AB2-4250-A765-3317C47674EF}"/>
          </ac:picMkLst>
        </pc:picChg>
      </pc:sldChg>
    </pc:docChg>
  </pc:docChgLst>
  <pc:docChgLst>
    <pc:chgData name="Johnson Chien" userId="37ee8e709fcaeff4" providerId="LiveId" clId="{0D0EB34D-508F-4C5E-921C-AC4FA2A2749B}"/>
    <pc:docChg chg="custSel addSld modSld sldOrd">
      <pc:chgData name="Johnson Chien" userId="37ee8e709fcaeff4" providerId="LiveId" clId="{0D0EB34D-508F-4C5E-921C-AC4FA2A2749B}" dt="2018-06-23T17:53:05.814" v="33" actId="1076"/>
      <pc:docMkLst>
        <pc:docMk/>
      </pc:docMkLst>
      <pc:sldChg chg="addSp delSp modSp add ord delAnim modAnim">
        <pc:chgData name="Johnson Chien" userId="37ee8e709fcaeff4" providerId="LiveId" clId="{0D0EB34D-508F-4C5E-921C-AC4FA2A2749B}" dt="2018-06-23T17:53:05.814" v="33" actId="1076"/>
        <pc:sldMkLst>
          <pc:docMk/>
          <pc:sldMk cId="1796137370" sldId="1268"/>
        </pc:sldMkLst>
        <pc:spChg chg="mod">
          <ac:chgData name="Johnson Chien" userId="37ee8e709fcaeff4" providerId="LiveId" clId="{0D0EB34D-508F-4C5E-921C-AC4FA2A2749B}" dt="2018-06-23T17:52:21.298" v="28" actId="20577"/>
          <ac:spMkLst>
            <pc:docMk/>
            <pc:sldMk cId="1796137370" sldId="1268"/>
            <ac:spMk id="2" creationId="{00000000-0000-0000-0000-000000000000}"/>
          </ac:spMkLst>
        </pc:spChg>
        <pc:spChg chg="del">
          <ac:chgData name="Johnson Chien" userId="37ee8e709fcaeff4" providerId="LiveId" clId="{0D0EB34D-508F-4C5E-921C-AC4FA2A2749B}" dt="2018-06-23T17:52:25.472" v="29" actId="478"/>
          <ac:spMkLst>
            <pc:docMk/>
            <pc:sldMk cId="1796137370" sldId="1268"/>
            <ac:spMk id="4" creationId="{B5D9715F-0FDE-460A-BDBE-265B89B284EF}"/>
          </ac:spMkLst>
        </pc:spChg>
        <pc:picChg chg="add del mod">
          <ac:chgData name="Johnson Chien" userId="37ee8e709fcaeff4" providerId="LiveId" clId="{0D0EB34D-508F-4C5E-921C-AC4FA2A2749B}" dt="2018-06-23T17:52:47.773" v="31" actId="478"/>
          <ac:picMkLst>
            <pc:docMk/>
            <pc:sldMk cId="1796137370" sldId="1268"/>
            <ac:picMk id="6" creationId="{38E4B310-D123-40D7-ABB7-6BF2410765B3}"/>
          </ac:picMkLst>
        </pc:picChg>
        <pc:picChg chg="add mod">
          <ac:chgData name="Johnson Chien" userId="37ee8e709fcaeff4" providerId="LiveId" clId="{0D0EB34D-508F-4C5E-921C-AC4FA2A2749B}" dt="2018-06-23T17:53:05.814" v="33" actId="1076"/>
          <ac:picMkLst>
            <pc:docMk/>
            <pc:sldMk cId="1796137370" sldId="1268"/>
            <ac:picMk id="7" creationId="{104F645D-CE28-49E4-8794-21BA376DC19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5"/>
            <a:ext cx="4002604" cy="351110"/>
          </a:xfrm>
          <a:prstGeom prst="rect">
            <a:avLst/>
          </a:prstGeom>
        </p:spPr>
        <p:txBody>
          <a:bodyPr vert="horz" lIns="57262" tIns="28631" rIns="57262" bIns="28631" rtlCol="0"/>
          <a:lstStyle>
            <a:lvl1pPr algn="l">
              <a:defRPr sz="800"/>
            </a:lvl1pPr>
          </a:lstStyle>
          <a:p>
            <a:endParaRPr lang="en-US" dirty="0"/>
          </a:p>
        </p:txBody>
      </p:sp>
      <p:sp>
        <p:nvSpPr>
          <p:cNvPr id="3" name="Date Placeholder 2"/>
          <p:cNvSpPr>
            <a:spLocks noGrp="1"/>
          </p:cNvSpPr>
          <p:nvPr>
            <p:ph type="dt" sz="quarter" idx="1"/>
          </p:nvPr>
        </p:nvSpPr>
        <p:spPr>
          <a:xfrm>
            <a:off x="5231947" y="5"/>
            <a:ext cx="4002604" cy="351110"/>
          </a:xfrm>
          <a:prstGeom prst="rect">
            <a:avLst/>
          </a:prstGeom>
        </p:spPr>
        <p:txBody>
          <a:bodyPr vert="horz" lIns="57262" tIns="28631" rIns="57262" bIns="28631" rtlCol="0"/>
          <a:lstStyle>
            <a:lvl1pPr algn="r">
              <a:defRPr sz="800"/>
            </a:lvl1pPr>
          </a:lstStyle>
          <a:p>
            <a:fld id="{19254B14-E351-48DB-B8A6-2E1F69D74125}" type="datetimeFigureOut">
              <a:rPr lang="en-US" smtClean="0"/>
              <a:t>4/30/2020</a:t>
            </a:fld>
            <a:endParaRPr lang="en-US" dirty="0"/>
          </a:p>
        </p:txBody>
      </p:sp>
      <p:sp>
        <p:nvSpPr>
          <p:cNvPr id="4" name="Footer Placeholder 3"/>
          <p:cNvSpPr>
            <a:spLocks noGrp="1"/>
          </p:cNvSpPr>
          <p:nvPr>
            <p:ph type="ftr" sz="quarter" idx="2"/>
          </p:nvPr>
        </p:nvSpPr>
        <p:spPr>
          <a:xfrm>
            <a:off x="2" y="6659296"/>
            <a:ext cx="4002604" cy="351110"/>
          </a:xfrm>
          <a:prstGeom prst="rect">
            <a:avLst/>
          </a:prstGeom>
        </p:spPr>
        <p:txBody>
          <a:bodyPr vert="horz" lIns="57262" tIns="28631" rIns="57262" bIns="28631" rtlCol="0" anchor="b"/>
          <a:lstStyle>
            <a:lvl1pPr algn="l">
              <a:defRPr sz="800"/>
            </a:lvl1pPr>
          </a:lstStyle>
          <a:p>
            <a:endParaRPr lang="en-US" dirty="0"/>
          </a:p>
        </p:txBody>
      </p:sp>
      <p:sp>
        <p:nvSpPr>
          <p:cNvPr id="5" name="Slide Number Placeholder 4"/>
          <p:cNvSpPr>
            <a:spLocks noGrp="1"/>
          </p:cNvSpPr>
          <p:nvPr>
            <p:ph type="sldNum" sz="quarter" idx="3"/>
          </p:nvPr>
        </p:nvSpPr>
        <p:spPr>
          <a:xfrm>
            <a:off x="5231947" y="6659296"/>
            <a:ext cx="4002604" cy="351110"/>
          </a:xfrm>
          <a:prstGeom prst="rect">
            <a:avLst/>
          </a:prstGeom>
        </p:spPr>
        <p:txBody>
          <a:bodyPr vert="horz" lIns="57262" tIns="28631" rIns="57262" bIns="28631" rtlCol="0" anchor="b"/>
          <a:lstStyle>
            <a:lvl1pPr algn="r">
              <a:defRPr sz="800"/>
            </a:lvl1pPr>
          </a:lstStyle>
          <a:p>
            <a:fld id="{95DCE9C1-9720-4781-9C19-EE30F425CCF8}" type="slidenum">
              <a:rPr lang="en-US" smtClean="0"/>
              <a:t>‹#›</a:t>
            </a:fld>
            <a:endParaRPr lang="en-US" dirty="0"/>
          </a:p>
        </p:txBody>
      </p:sp>
    </p:spTree>
    <p:extLst>
      <p:ext uri="{BB962C8B-B14F-4D97-AF65-F5344CB8AC3E}">
        <p14:creationId xmlns:p14="http://schemas.microsoft.com/office/powerpoint/2010/main" val="25155472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2" y="2"/>
            <a:ext cx="4002299" cy="350520"/>
          </a:xfrm>
          <a:prstGeom prst="rect">
            <a:avLst/>
          </a:prstGeom>
        </p:spPr>
        <p:txBody>
          <a:bodyPr vert="horz" lIns="88237" tIns="44119" rIns="88237" bIns="44119" rtlCol="0"/>
          <a:lstStyle>
            <a:lvl1pPr algn="l">
              <a:defRPr sz="1200"/>
            </a:lvl1pPr>
          </a:lstStyle>
          <a:p>
            <a:endParaRPr lang="en-US" dirty="0"/>
          </a:p>
        </p:txBody>
      </p:sp>
      <p:sp>
        <p:nvSpPr>
          <p:cNvPr id="3" name="Date Placeholder 2"/>
          <p:cNvSpPr>
            <a:spLocks noGrp="1"/>
          </p:cNvSpPr>
          <p:nvPr>
            <p:ph type="dt" idx="1"/>
          </p:nvPr>
        </p:nvSpPr>
        <p:spPr>
          <a:xfrm>
            <a:off x="5231657" y="2"/>
            <a:ext cx="4002299" cy="350520"/>
          </a:xfrm>
          <a:prstGeom prst="rect">
            <a:avLst/>
          </a:prstGeom>
        </p:spPr>
        <p:txBody>
          <a:bodyPr vert="horz" lIns="88237" tIns="44119" rIns="88237" bIns="44119" rtlCol="0"/>
          <a:lstStyle>
            <a:lvl1pPr algn="r">
              <a:defRPr sz="1200"/>
            </a:lvl1pPr>
          </a:lstStyle>
          <a:p>
            <a:fld id="{61083A3B-E178-4B90-AC1E-0C8A12B4B6B9}" type="datetimeFigureOut">
              <a:rPr lang="en-US" smtClean="0"/>
              <a:pPr/>
              <a:t>4/30/2020</a:t>
            </a:fld>
            <a:endParaRPr lang="en-US" dirty="0"/>
          </a:p>
        </p:txBody>
      </p:sp>
      <p:sp>
        <p:nvSpPr>
          <p:cNvPr id="4" name="Slide Image Placeholder 3"/>
          <p:cNvSpPr>
            <a:spLocks noGrp="1" noRot="1" noChangeAspect="1"/>
          </p:cNvSpPr>
          <p:nvPr>
            <p:ph type="sldImg" idx="2"/>
          </p:nvPr>
        </p:nvSpPr>
        <p:spPr>
          <a:xfrm>
            <a:off x="2916238" y="523875"/>
            <a:ext cx="3403600" cy="2628900"/>
          </a:xfrm>
          <a:prstGeom prst="rect">
            <a:avLst/>
          </a:prstGeom>
          <a:noFill/>
          <a:ln w="12700">
            <a:solidFill>
              <a:prstClr val="black"/>
            </a:solidFill>
          </a:ln>
        </p:spPr>
        <p:txBody>
          <a:bodyPr vert="horz" lIns="88237" tIns="44119" rIns="88237" bIns="44119" rtlCol="0" anchor="ctr"/>
          <a:lstStyle/>
          <a:p>
            <a:endParaRPr lang="en-US" dirty="0"/>
          </a:p>
        </p:txBody>
      </p:sp>
      <p:sp>
        <p:nvSpPr>
          <p:cNvPr id="5" name="Notes Placeholder 4"/>
          <p:cNvSpPr>
            <a:spLocks noGrp="1"/>
          </p:cNvSpPr>
          <p:nvPr>
            <p:ph type="body" sz="quarter" idx="3"/>
          </p:nvPr>
        </p:nvSpPr>
        <p:spPr>
          <a:xfrm>
            <a:off x="923608" y="3329942"/>
            <a:ext cx="7388860" cy="3154680"/>
          </a:xfrm>
          <a:prstGeom prst="rect">
            <a:avLst/>
          </a:prstGeom>
        </p:spPr>
        <p:txBody>
          <a:bodyPr vert="horz" lIns="88237" tIns="44119" rIns="88237" bIns="4411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2" y="6658664"/>
            <a:ext cx="4002299" cy="350520"/>
          </a:xfrm>
          <a:prstGeom prst="rect">
            <a:avLst/>
          </a:prstGeom>
        </p:spPr>
        <p:txBody>
          <a:bodyPr vert="horz" lIns="88237" tIns="44119" rIns="88237" bIns="4411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31657" y="6658664"/>
            <a:ext cx="4002299" cy="350520"/>
          </a:xfrm>
          <a:prstGeom prst="rect">
            <a:avLst/>
          </a:prstGeom>
        </p:spPr>
        <p:txBody>
          <a:bodyPr vert="horz" lIns="88237" tIns="44119" rIns="88237" bIns="44119" rtlCol="0" anchor="b"/>
          <a:lstStyle>
            <a:lvl1pPr algn="r">
              <a:defRPr sz="1200"/>
            </a:lvl1pPr>
          </a:lstStyle>
          <a:p>
            <a:fld id="{1FEC653A-C59B-495B-A653-8ED6D91581D7}" type="slidenum">
              <a:rPr lang="en-US" smtClean="0"/>
              <a:pPr/>
              <a:t>‹#›</a:t>
            </a:fld>
            <a:endParaRPr lang="en-US" dirty="0"/>
          </a:p>
        </p:txBody>
      </p:sp>
    </p:spTree>
    <p:extLst>
      <p:ext uri="{BB962C8B-B14F-4D97-AF65-F5344CB8AC3E}">
        <p14:creationId xmlns:p14="http://schemas.microsoft.com/office/powerpoint/2010/main" val="1812271007"/>
      </p:ext>
    </p:extLst>
  </p:cSld>
  <p:clrMap bg1="lt1" tx1="dk1" bg2="lt2" tx2="dk2" accent1="accent1" accent2="accent2" accent3="accent3" accent4="accent4" accent5="accent5" accent6="accent6" hlink="hlink" folHlink="folHlink"/>
  <p:notesStyle>
    <a:lvl1pPr marL="0" algn="l" defTabSz="734720" rtl="0" eaLnBrk="1" latinLnBrk="0" hangingPunct="1">
      <a:defRPr sz="964" kern="1200">
        <a:solidFill>
          <a:schemeClr val="tx1"/>
        </a:solidFill>
        <a:latin typeface="+mn-lt"/>
        <a:ea typeface="+mn-ea"/>
        <a:cs typeface="+mn-cs"/>
      </a:defRPr>
    </a:lvl1pPr>
    <a:lvl2pPr marL="367360" algn="l" defTabSz="734720" rtl="0" eaLnBrk="1" latinLnBrk="0" hangingPunct="1">
      <a:defRPr sz="964" kern="1200">
        <a:solidFill>
          <a:schemeClr val="tx1"/>
        </a:solidFill>
        <a:latin typeface="+mn-lt"/>
        <a:ea typeface="+mn-ea"/>
        <a:cs typeface="+mn-cs"/>
      </a:defRPr>
    </a:lvl2pPr>
    <a:lvl3pPr marL="734720" algn="l" defTabSz="734720" rtl="0" eaLnBrk="1" latinLnBrk="0" hangingPunct="1">
      <a:defRPr sz="964" kern="1200">
        <a:solidFill>
          <a:schemeClr val="tx1"/>
        </a:solidFill>
        <a:latin typeface="+mn-lt"/>
        <a:ea typeface="+mn-ea"/>
        <a:cs typeface="+mn-cs"/>
      </a:defRPr>
    </a:lvl3pPr>
    <a:lvl4pPr marL="1102081" algn="l" defTabSz="734720" rtl="0" eaLnBrk="1" latinLnBrk="0" hangingPunct="1">
      <a:defRPr sz="964" kern="1200">
        <a:solidFill>
          <a:schemeClr val="tx1"/>
        </a:solidFill>
        <a:latin typeface="+mn-lt"/>
        <a:ea typeface="+mn-ea"/>
        <a:cs typeface="+mn-cs"/>
      </a:defRPr>
    </a:lvl4pPr>
    <a:lvl5pPr marL="1469441" algn="l" defTabSz="734720" rtl="0" eaLnBrk="1" latinLnBrk="0" hangingPunct="1">
      <a:defRPr sz="964" kern="1200">
        <a:solidFill>
          <a:schemeClr val="tx1"/>
        </a:solidFill>
        <a:latin typeface="+mn-lt"/>
        <a:ea typeface="+mn-ea"/>
        <a:cs typeface="+mn-cs"/>
      </a:defRPr>
    </a:lvl5pPr>
    <a:lvl6pPr marL="1836801" algn="l" defTabSz="734720" rtl="0" eaLnBrk="1" latinLnBrk="0" hangingPunct="1">
      <a:defRPr sz="964" kern="1200">
        <a:solidFill>
          <a:schemeClr val="tx1"/>
        </a:solidFill>
        <a:latin typeface="+mn-lt"/>
        <a:ea typeface="+mn-ea"/>
        <a:cs typeface="+mn-cs"/>
      </a:defRPr>
    </a:lvl6pPr>
    <a:lvl7pPr marL="2204161" algn="l" defTabSz="734720" rtl="0" eaLnBrk="1" latinLnBrk="0" hangingPunct="1">
      <a:defRPr sz="964" kern="1200">
        <a:solidFill>
          <a:schemeClr val="tx1"/>
        </a:solidFill>
        <a:latin typeface="+mn-lt"/>
        <a:ea typeface="+mn-ea"/>
        <a:cs typeface="+mn-cs"/>
      </a:defRPr>
    </a:lvl7pPr>
    <a:lvl8pPr marL="2571521" algn="l" defTabSz="734720" rtl="0" eaLnBrk="1" latinLnBrk="0" hangingPunct="1">
      <a:defRPr sz="964" kern="1200">
        <a:solidFill>
          <a:schemeClr val="tx1"/>
        </a:solidFill>
        <a:latin typeface="+mn-lt"/>
        <a:ea typeface="+mn-ea"/>
        <a:cs typeface="+mn-cs"/>
      </a:defRPr>
    </a:lvl8pPr>
    <a:lvl9pPr marL="2938882" algn="l" defTabSz="734720" rtl="0" eaLnBrk="1" latinLnBrk="0" hangingPunct="1">
      <a:defRPr sz="96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6238" y="523875"/>
            <a:ext cx="34036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EC653A-C59B-495B-A653-8ED6D91581D7}" type="slidenum">
              <a:rPr lang="en-US" smtClean="0"/>
              <a:pPr/>
              <a:t>2</a:t>
            </a:fld>
            <a:endParaRPr lang="en-US" dirty="0"/>
          </a:p>
        </p:txBody>
      </p:sp>
    </p:spTree>
    <p:extLst>
      <p:ext uri="{BB962C8B-B14F-4D97-AF65-F5344CB8AC3E}">
        <p14:creationId xmlns:p14="http://schemas.microsoft.com/office/powerpoint/2010/main" val="3224969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6238" y="523875"/>
            <a:ext cx="34036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EC653A-C59B-495B-A653-8ED6D91581D7}" type="slidenum">
              <a:rPr lang="en-US" smtClean="0"/>
              <a:pPr/>
              <a:t>3</a:t>
            </a:fld>
            <a:endParaRPr lang="en-US" dirty="0"/>
          </a:p>
        </p:txBody>
      </p:sp>
    </p:spTree>
    <p:extLst>
      <p:ext uri="{BB962C8B-B14F-4D97-AF65-F5344CB8AC3E}">
        <p14:creationId xmlns:p14="http://schemas.microsoft.com/office/powerpoint/2010/main" val="2574768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6238" y="523875"/>
            <a:ext cx="34036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EC653A-C59B-495B-A653-8ED6D91581D7}" type="slidenum">
              <a:rPr lang="en-US" smtClean="0"/>
              <a:pPr/>
              <a:t>4</a:t>
            </a:fld>
            <a:endParaRPr lang="en-US" dirty="0"/>
          </a:p>
        </p:txBody>
      </p:sp>
    </p:spTree>
    <p:extLst>
      <p:ext uri="{BB962C8B-B14F-4D97-AF65-F5344CB8AC3E}">
        <p14:creationId xmlns:p14="http://schemas.microsoft.com/office/powerpoint/2010/main" val="2639999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6238" y="523875"/>
            <a:ext cx="34036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EC653A-C59B-495B-A653-8ED6D91581D7}" type="slidenum">
              <a:rPr lang="en-US" smtClean="0"/>
              <a:pPr/>
              <a:t>5</a:t>
            </a:fld>
            <a:endParaRPr lang="en-US" dirty="0"/>
          </a:p>
        </p:txBody>
      </p:sp>
    </p:spTree>
    <p:extLst>
      <p:ext uri="{BB962C8B-B14F-4D97-AF65-F5344CB8AC3E}">
        <p14:creationId xmlns:p14="http://schemas.microsoft.com/office/powerpoint/2010/main" val="3121615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6238" y="523875"/>
            <a:ext cx="34036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EC653A-C59B-495B-A653-8ED6D91581D7}" type="slidenum">
              <a:rPr lang="en-US" smtClean="0"/>
              <a:pPr/>
              <a:t>6</a:t>
            </a:fld>
            <a:endParaRPr lang="en-US" dirty="0"/>
          </a:p>
        </p:txBody>
      </p:sp>
    </p:spTree>
    <p:extLst>
      <p:ext uri="{BB962C8B-B14F-4D97-AF65-F5344CB8AC3E}">
        <p14:creationId xmlns:p14="http://schemas.microsoft.com/office/powerpoint/2010/main" val="2253124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7825" y="523875"/>
            <a:ext cx="3400425"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EC653A-C59B-495B-A653-8ED6D91581D7}" type="slidenum">
              <a:rPr lang="en-US" smtClean="0"/>
              <a:pPr/>
              <a:t>8</a:t>
            </a:fld>
            <a:endParaRPr lang="en-US" dirty="0"/>
          </a:p>
        </p:txBody>
      </p:sp>
    </p:spTree>
    <p:extLst>
      <p:ext uri="{BB962C8B-B14F-4D97-AF65-F5344CB8AC3E}">
        <p14:creationId xmlns:p14="http://schemas.microsoft.com/office/powerpoint/2010/main" val="1573236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7825" y="523875"/>
            <a:ext cx="3400425"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EC653A-C59B-495B-A653-8ED6D91581D7}" type="slidenum">
              <a:rPr lang="en-US" smtClean="0"/>
              <a:pPr/>
              <a:t>9</a:t>
            </a:fld>
            <a:endParaRPr lang="en-US" dirty="0"/>
          </a:p>
        </p:txBody>
      </p:sp>
    </p:spTree>
    <p:extLst>
      <p:ext uri="{BB962C8B-B14F-4D97-AF65-F5344CB8AC3E}">
        <p14:creationId xmlns:p14="http://schemas.microsoft.com/office/powerpoint/2010/main" val="2470828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NKF COV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0661200"/>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NKF BLANK_SINGLE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baseline="0"/>
            </a:lvl1pPr>
          </a:lstStyle>
          <a:p>
            <a:r>
              <a:rPr lang="en-US" dirty="0"/>
              <a:t>Click to edit Master title style</a:t>
            </a:r>
          </a:p>
        </p:txBody>
      </p:sp>
    </p:spTree>
    <p:extLst>
      <p:ext uri="{BB962C8B-B14F-4D97-AF65-F5344CB8AC3E}">
        <p14:creationId xmlns:p14="http://schemas.microsoft.com/office/powerpoint/2010/main" val="1475949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NKF BLANK_TITLE&amp;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2309" y="228600"/>
            <a:ext cx="8860292" cy="562582"/>
          </a:xfrm>
        </p:spPr>
        <p:txBody>
          <a:bodyPr/>
          <a:lstStyle>
            <a:lvl1pPr>
              <a:defRPr/>
            </a:lvl1pPr>
          </a:lstStyle>
          <a:p>
            <a:r>
              <a:rPr lang="en-US" dirty="0"/>
              <a:t>CLICK TO EDIT MASTER TITLE STYLE</a:t>
            </a:r>
          </a:p>
        </p:txBody>
      </p:sp>
      <p:sp>
        <p:nvSpPr>
          <p:cNvPr id="6" name="Text Placeholder 5"/>
          <p:cNvSpPr>
            <a:spLocks noGrp="1"/>
          </p:cNvSpPr>
          <p:nvPr>
            <p:ph type="body" sz="quarter" idx="10"/>
          </p:nvPr>
        </p:nvSpPr>
        <p:spPr>
          <a:xfrm>
            <a:off x="540328" y="812494"/>
            <a:ext cx="8832273" cy="304800"/>
          </a:xfrm>
        </p:spPr>
        <p:txBody>
          <a:bodyPr anchor="b" anchorCtr="0">
            <a:noAutofit/>
          </a:bodyPr>
          <a:lstStyle>
            <a:lvl1pPr marL="0" indent="0" algn="r" defTabSz="35290" rtl="0" eaLnBrk="1" fontAlgn="base" latinLnBrk="0" hangingPunct="1">
              <a:lnSpc>
                <a:spcPct val="112000"/>
              </a:lnSpc>
              <a:spcBef>
                <a:spcPct val="0"/>
              </a:spcBef>
              <a:buClr>
                <a:srgbClr val="D0103A"/>
              </a:buClr>
              <a:buSzPct val="90000"/>
              <a:buNone/>
              <a:defRPr lang="en-US" sz="1800" kern="1200" dirty="0" smtClean="0">
                <a:solidFill>
                  <a:schemeClr val="bg2"/>
                </a:solidFill>
                <a:latin typeface="Roboto Condensed" panose="02000000000000000000" pitchFamily="2" charset="0"/>
                <a:ea typeface="Roboto Condensed" panose="02000000000000000000" pitchFamily="2" charset="0"/>
                <a:cs typeface="+mn-cs"/>
              </a:defRPr>
            </a:lvl1pPr>
          </a:lstStyle>
          <a:p>
            <a:pPr lvl="0"/>
            <a:r>
              <a:rPr lang="en-US" dirty="0"/>
              <a:t>Edit Master text styles</a:t>
            </a:r>
          </a:p>
        </p:txBody>
      </p:sp>
    </p:spTree>
    <p:extLst>
      <p:ext uri="{BB962C8B-B14F-4D97-AF65-F5344CB8AC3E}">
        <p14:creationId xmlns:p14="http://schemas.microsoft.com/office/powerpoint/2010/main" val="2004085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NKF TEXT-IMAGE_TITLE&amp;SUBTITLE">
    <p:spTree>
      <p:nvGrpSpPr>
        <p:cNvPr id="1" name=""/>
        <p:cNvGrpSpPr/>
        <p:nvPr/>
      </p:nvGrpSpPr>
      <p:grpSpPr>
        <a:xfrm>
          <a:off x="0" y="0"/>
          <a:ext cx="0" cy="0"/>
          <a:chOff x="0" y="0"/>
          <a:chExt cx="0" cy="0"/>
        </a:xfrm>
      </p:grpSpPr>
      <p:sp>
        <p:nvSpPr>
          <p:cNvPr id="7" name="Content Placeholder 3"/>
          <p:cNvSpPr>
            <a:spLocks noGrp="1"/>
          </p:cNvSpPr>
          <p:nvPr>
            <p:ph sz="quarter" idx="13"/>
          </p:nvPr>
        </p:nvSpPr>
        <p:spPr>
          <a:xfrm>
            <a:off x="457200" y="1379220"/>
            <a:ext cx="4362450" cy="5486400"/>
          </a:xfrm>
        </p:spPr>
        <p:txBody>
          <a:bodyPr/>
          <a:lstStyle>
            <a:lvl1pPr marL="117469" indent="-117469">
              <a:defRPr kumimoji="0" lang="en-US" sz="1400" b="0" i="0" u="none" strike="noStrike" kern="1200" cap="none" spc="0" normalizeH="0" baseline="0" noProof="0" dirty="0" smtClean="0">
                <a:ln>
                  <a:noFill/>
                </a:ln>
                <a:solidFill>
                  <a:schemeClr val="bg1"/>
                </a:solidFill>
                <a:effectLst/>
                <a:uLnTx/>
                <a:uFillTx/>
                <a:latin typeface="Roboto Condensed" pitchFamily="2" charset="0"/>
                <a:ea typeface="Roboto Condensed" pitchFamily="2" charset="0"/>
                <a:cs typeface="Times New Roman" panose="02020603050405020304" pitchFamily="18" charset="0"/>
              </a:defRPr>
            </a:lvl1pPr>
            <a:lvl2pPr>
              <a:defRPr>
                <a:solidFill>
                  <a:schemeClr val="bg1"/>
                </a:solidFill>
                <a:latin typeface="Roboto Condensed" pitchFamily="2" charset="0"/>
                <a:ea typeface="Roboto Condensed" pitchFamily="2" charset="0"/>
              </a:defRPr>
            </a:lvl2pPr>
            <a:lvl3pPr marL="285736" indent="-285736">
              <a:defRPr/>
            </a:lvl3pPr>
            <a:lvl4pPr marL="285736" indent="-285736">
              <a:defRPr/>
            </a:lvl4pPr>
            <a:lvl5pPr marL="285736" indent="-285736">
              <a:defRPr/>
            </a:lvl5pPr>
          </a:lstStyle>
          <a:p>
            <a:pPr marL="171441" lvl="0" indent="-171441" algn="l" defTabSz="951564" rtl="0" eaLnBrk="1" fontAlgn="base" latinLnBrk="0" hangingPunct="1">
              <a:spcAft>
                <a:spcPts val="376"/>
              </a:spcAft>
              <a:buClrTx/>
              <a:buSzPct val="100000"/>
              <a:buFont typeface="Wingdings" panose="05000000000000000000" pitchFamily="2" charset="2"/>
              <a:buChar char=""/>
              <a:defRPr/>
            </a:pPr>
            <a:r>
              <a:rPr lang="en-US" dirty="0"/>
              <a:t>Edit Master text styles</a:t>
            </a:r>
          </a:p>
          <a:p>
            <a:pPr lvl="1"/>
            <a:r>
              <a:rPr lang="en-US" dirty="0"/>
              <a:t>Second level</a:t>
            </a:r>
          </a:p>
          <a:p>
            <a:pPr marL="171441" lvl="0" indent="-171441" algn="l" defTabSz="951564" rtl="0" eaLnBrk="1" fontAlgn="base" latinLnBrk="0" hangingPunct="1">
              <a:spcAft>
                <a:spcPts val="376"/>
              </a:spcAft>
              <a:buClrTx/>
              <a:buSzPct val="100000"/>
              <a:buFont typeface="Wingdings" panose="05000000000000000000" pitchFamily="2" charset="2"/>
              <a:buChar char=""/>
              <a:defRPr/>
            </a:pPr>
            <a:r>
              <a:rPr lang="en-US" dirty="0"/>
              <a:t>Third level</a:t>
            </a:r>
          </a:p>
          <a:p>
            <a:pPr marL="171441" lvl="0" indent="-171441" algn="l" defTabSz="951564" rtl="0" eaLnBrk="1" fontAlgn="base" latinLnBrk="0" hangingPunct="1">
              <a:spcAft>
                <a:spcPts val="376"/>
              </a:spcAft>
              <a:buClrTx/>
              <a:buSzPct val="100000"/>
              <a:buFont typeface="Wingdings" panose="05000000000000000000" pitchFamily="2" charset="2"/>
              <a:buChar char=""/>
              <a:defRPr/>
            </a:pPr>
            <a:r>
              <a:rPr lang="en-US" dirty="0"/>
              <a:t>Fourth level</a:t>
            </a:r>
          </a:p>
          <a:p>
            <a:pPr marL="171441" lvl="0" indent="-171441" algn="l" defTabSz="951564" rtl="0" eaLnBrk="1" fontAlgn="base" latinLnBrk="0" hangingPunct="1">
              <a:spcAft>
                <a:spcPts val="376"/>
              </a:spcAft>
              <a:buClrTx/>
              <a:buSzPct val="100000"/>
              <a:buFont typeface="Wingdings" panose="05000000000000000000" pitchFamily="2" charset="2"/>
              <a:buChar char=""/>
              <a:defRPr/>
            </a:pPr>
            <a:r>
              <a:rPr lang="en-US" dirty="0"/>
              <a:t>Fifth level</a:t>
            </a:r>
          </a:p>
        </p:txBody>
      </p:sp>
      <p:sp>
        <p:nvSpPr>
          <p:cNvPr id="2" name="Title 1"/>
          <p:cNvSpPr>
            <a:spLocks noGrp="1"/>
          </p:cNvSpPr>
          <p:nvPr>
            <p:ph type="title" hasCustomPrompt="1"/>
          </p:nvPr>
        </p:nvSpPr>
        <p:spPr>
          <a:xfrm>
            <a:off x="512309" y="228600"/>
            <a:ext cx="8860292" cy="562582"/>
          </a:xfrm>
        </p:spPr>
        <p:txBody>
          <a:bodyPr/>
          <a:lstStyle>
            <a:lvl1pPr>
              <a:defRPr/>
            </a:lvl1pPr>
          </a:lstStyle>
          <a:p>
            <a:r>
              <a:rPr lang="en-US" dirty="0"/>
              <a:t>CLICK TO EDIT MASTER TITLE STYLE</a:t>
            </a:r>
          </a:p>
        </p:txBody>
      </p:sp>
      <p:sp>
        <p:nvSpPr>
          <p:cNvPr id="6" name="Text Placeholder 5"/>
          <p:cNvSpPr>
            <a:spLocks noGrp="1"/>
          </p:cNvSpPr>
          <p:nvPr>
            <p:ph type="body" sz="quarter" idx="10"/>
          </p:nvPr>
        </p:nvSpPr>
        <p:spPr>
          <a:xfrm>
            <a:off x="504825" y="812494"/>
            <a:ext cx="8867776" cy="304800"/>
          </a:xfrm>
        </p:spPr>
        <p:txBody>
          <a:bodyPr anchor="b" anchorCtr="0">
            <a:noAutofit/>
          </a:bodyPr>
          <a:lstStyle>
            <a:lvl1pPr marL="0" indent="0" algn="r" defTabSz="35290" rtl="0" eaLnBrk="1" fontAlgn="base" latinLnBrk="0" hangingPunct="1">
              <a:lnSpc>
                <a:spcPct val="112000"/>
              </a:lnSpc>
              <a:spcBef>
                <a:spcPct val="0"/>
              </a:spcBef>
              <a:buClr>
                <a:srgbClr val="D0103A"/>
              </a:buClr>
              <a:buSzPct val="90000"/>
              <a:buNone/>
              <a:defRPr lang="en-US" sz="1800" kern="1200" dirty="0" smtClean="0">
                <a:solidFill>
                  <a:schemeClr val="bg2"/>
                </a:solidFill>
                <a:latin typeface="Roboto Condensed" panose="02000000000000000000" pitchFamily="2" charset="0"/>
                <a:ea typeface="Roboto Condensed" panose="02000000000000000000" pitchFamily="2" charset="0"/>
                <a:cs typeface="+mn-cs"/>
              </a:defRPr>
            </a:lvl1pPr>
          </a:lstStyle>
          <a:p>
            <a:pPr lvl="0"/>
            <a:r>
              <a:rPr lang="en-US" dirty="0"/>
              <a:t>Edit Master text styles</a:t>
            </a:r>
          </a:p>
        </p:txBody>
      </p:sp>
      <p:sp>
        <p:nvSpPr>
          <p:cNvPr id="5" name="Picture Placeholder 4"/>
          <p:cNvSpPr>
            <a:spLocks noGrp="1"/>
          </p:cNvSpPr>
          <p:nvPr>
            <p:ph type="pic" sz="quarter" idx="12"/>
          </p:nvPr>
        </p:nvSpPr>
        <p:spPr>
          <a:xfrm>
            <a:off x="5348288" y="1379220"/>
            <a:ext cx="4024312" cy="5486400"/>
          </a:xfrm>
        </p:spPr>
        <p:txBody>
          <a:bodyPr/>
          <a:lstStyle>
            <a:lvl1pPr marL="0" indent="0">
              <a:buNone/>
              <a:defRPr>
                <a:solidFill>
                  <a:schemeClr val="bg1"/>
                </a:solidFill>
              </a:defRPr>
            </a:lvl1pPr>
          </a:lstStyle>
          <a:p>
            <a:endParaRPr lang="en-US" dirty="0"/>
          </a:p>
        </p:txBody>
      </p:sp>
    </p:spTree>
    <p:extLst>
      <p:ext uri="{BB962C8B-B14F-4D97-AF65-F5344CB8AC3E}">
        <p14:creationId xmlns:p14="http://schemas.microsoft.com/office/powerpoint/2010/main" val="2690436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NKF BACK COVER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412827"/>
      </p:ext>
    </p:extLst>
  </p:cSld>
  <p:clrMapOvr>
    <a:masterClrMapping/>
  </p:clrMapOvr>
  <p:transition>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NKF BACK COVER_COUNTRIES">
    <p:spTree>
      <p:nvGrpSpPr>
        <p:cNvPr id="1" name=""/>
        <p:cNvGrpSpPr/>
        <p:nvPr/>
      </p:nvGrpSpPr>
      <p:grpSpPr>
        <a:xfrm>
          <a:off x="0" y="0"/>
          <a:ext cx="0" cy="0"/>
          <a:chOff x="0" y="0"/>
          <a:chExt cx="0" cy="0"/>
        </a:xfrm>
      </p:grpSpPr>
      <p:grpSp>
        <p:nvGrpSpPr>
          <p:cNvPr id="9" name="Group 8"/>
          <p:cNvGrpSpPr/>
          <p:nvPr userDrawn="1"/>
        </p:nvGrpSpPr>
        <p:grpSpPr>
          <a:xfrm>
            <a:off x="488697" y="1372564"/>
            <a:ext cx="1347789" cy="1090444"/>
            <a:chOff x="488696" y="1372564"/>
            <a:chExt cx="1347788" cy="1090444"/>
          </a:xfrm>
        </p:grpSpPr>
        <p:cxnSp>
          <p:nvCxnSpPr>
            <p:cNvPr id="3" name="Straight Connector 2"/>
            <p:cNvCxnSpPr/>
            <p:nvPr userDrawn="1"/>
          </p:nvCxnSpPr>
          <p:spPr bwMode="auto">
            <a:xfrm>
              <a:off x="488696" y="1372564"/>
              <a:ext cx="134778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bwMode="auto">
            <a:xfrm>
              <a:off x="488696" y="2448042"/>
              <a:ext cx="134778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15"/>
            <p:cNvSpPr txBox="1">
              <a:spLocks noChangeArrowheads="1"/>
            </p:cNvSpPr>
            <p:nvPr userDrawn="1"/>
          </p:nvSpPr>
          <p:spPr bwMode="auto">
            <a:xfrm>
              <a:off x="488696" y="1376485"/>
              <a:ext cx="1303454" cy="1086523"/>
            </a:xfrm>
            <a:prstGeom prst="rect">
              <a:avLst/>
            </a:prstGeom>
            <a:noFill/>
            <a:ln w="9525">
              <a:noFill/>
              <a:miter lim="800000"/>
              <a:headEnd/>
              <a:tailEnd/>
            </a:ln>
          </p:spPr>
          <p:txBody>
            <a:bodyPr lIns="0" tIns="0" rIns="0" bIns="0" anchor="ctr"/>
            <a:lstStyle/>
            <a:p>
              <a:pPr defTabSz="1018774">
                <a:lnSpc>
                  <a:spcPts val="1300"/>
                </a:lnSpc>
              </a:pPr>
              <a:r>
                <a:rPr lang="en-US" sz="900" b="1" dirty="0">
                  <a:solidFill>
                    <a:schemeClr val="bg1"/>
                  </a:solidFill>
                  <a:latin typeface="Roboto Condensed" pitchFamily="2" charset="0"/>
                  <a:ea typeface="Roboto Condensed" pitchFamily="2" charset="0"/>
                  <a:cs typeface="Arial" pitchFamily="34" charset="0"/>
                </a:rPr>
                <a:t>New York City</a:t>
              </a:r>
            </a:p>
            <a:p>
              <a:pPr defTabSz="1018774">
                <a:lnSpc>
                  <a:spcPts val="1300"/>
                </a:lnSpc>
              </a:pPr>
              <a:r>
                <a:rPr lang="en-US" sz="900" dirty="0">
                  <a:solidFill>
                    <a:schemeClr val="bg1"/>
                  </a:solidFill>
                  <a:latin typeface="Roboto Condensed" pitchFamily="2" charset="0"/>
                  <a:ea typeface="Roboto Condensed" pitchFamily="2" charset="0"/>
                  <a:cs typeface="Arial" pitchFamily="34" charset="0"/>
                </a:rPr>
                <a:t>HEADQUARTERS</a:t>
              </a:r>
            </a:p>
            <a:p>
              <a:pPr defTabSz="1018774">
                <a:lnSpc>
                  <a:spcPts val="1300"/>
                </a:lnSpc>
              </a:pPr>
              <a:r>
                <a:rPr lang="en-US" sz="900" dirty="0">
                  <a:solidFill>
                    <a:schemeClr val="bg1"/>
                  </a:solidFill>
                  <a:latin typeface="Roboto Condensed" pitchFamily="2" charset="0"/>
                  <a:ea typeface="Roboto Condensed" pitchFamily="2" charset="0"/>
                  <a:cs typeface="Arial" pitchFamily="34" charset="0"/>
                </a:rPr>
                <a:t>125 Park Avenue</a:t>
              </a:r>
            </a:p>
            <a:p>
              <a:pPr defTabSz="1018774">
                <a:lnSpc>
                  <a:spcPts val="1300"/>
                </a:lnSpc>
              </a:pPr>
              <a:r>
                <a:rPr lang="en-US" sz="900" dirty="0">
                  <a:solidFill>
                    <a:schemeClr val="bg1"/>
                  </a:solidFill>
                  <a:latin typeface="Roboto Condensed" pitchFamily="2" charset="0"/>
                  <a:ea typeface="Roboto Condensed" pitchFamily="2" charset="0"/>
                  <a:cs typeface="Arial" pitchFamily="34" charset="0"/>
                </a:rPr>
                <a:t>New York, NY 10017</a:t>
              </a:r>
            </a:p>
            <a:p>
              <a:pPr defTabSz="1018774">
                <a:lnSpc>
                  <a:spcPts val="1300"/>
                </a:lnSpc>
              </a:pPr>
              <a:r>
                <a:rPr lang="en-US" sz="900" dirty="0">
                  <a:solidFill>
                    <a:schemeClr val="bg1"/>
                  </a:solidFill>
                  <a:latin typeface="Roboto Condensed" pitchFamily="2" charset="0"/>
                  <a:ea typeface="Roboto Condensed" pitchFamily="2" charset="0"/>
                  <a:cs typeface="Arial" pitchFamily="34" charset="0"/>
                </a:rPr>
                <a:t>212.372.2000</a:t>
              </a:r>
            </a:p>
          </p:txBody>
        </p:sp>
      </p:grpSp>
      <p:sp>
        <p:nvSpPr>
          <p:cNvPr id="6" name="Rectangle 5"/>
          <p:cNvSpPr/>
          <p:nvPr userDrawn="1"/>
        </p:nvSpPr>
        <p:spPr>
          <a:xfrm>
            <a:off x="6053574" y="1376486"/>
            <a:ext cx="1181734" cy="2603277"/>
          </a:xfrm>
          <a:prstGeom prst="rect">
            <a:avLst/>
          </a:prstGeom>
        </p:spPr>
        <p:txBody>
          <a:bodyPr wrap="square" lIns="0" tIns="0" rIns="0" bIns="0">
            <a:noAutofit/>
          </a:bodyPr>
          <a:lstStyle/>
          <a:p>
            <a:pPr>
              <a:spcAft>
                <a:spcPts val="300"/>
              </a:spcAft>
            </a:pPr>
            <a:r>
              <a:rPr lang="en-US" sz="1400" b="1" baseline="30000" dirty="0">
                <a:solidFill>
                  <a:schemeClr val="bg1"/>
                </a:solidFill>
                <a:latin typeface="Roboto Condensed" pitchFamily="2" charset="0"/>
                <a:ea typeface="Roboto Condensed" pitchFamily="2" charset="0"/>
                <a:cs typeface="Arial" pitchFamily="34" charset="0"/>
              </a:rPr>
              <a:t>Africa</a:t>
            </a:r>
          </a:p>
          <a:p>
            <a:pPr>
              <a:spcAft>
                <a:spcPts val="300"/>
              </a:spcAft>
            </a:pPr>
            <a:r>
              <a:rPr lang="en-US" sz="1400" baseline="30000" dirty="0">
                <a:solidFill>
                  <a:schemeClr val="bg1"/>
                </a:solidFill>
                <a:latin typeface="Roboto Condensed" pitchFamily="2" charset="0"/>
                <a:ea typeface="Roboto Condensed" pitchFamily="2" charset="0"/>
                <a:cs typeface="Arial" pitchFamily="34" charset="0"/>
              </a:rPr>
              <a:t>Botswana</a:t>
            </a:r>
          </a:p>
          <a:p>
            <a:pPr>
              <a:spcAft>
                <a:spcPts val="300"/>
              </a:spcAft>
            </a:pPr>
            <a:r>
              <a:rPr lang="en-US" sz="1400" baseline="30000" dirty="0">
                <a:solidFill>
                  <a:schemeClr val="bg1"/>
                </a:solidFill>
                <a:latin typeface="Roboto Condensed" pitchFamily="2" charset="0"/>
                <a:ea typeface="Roboto Condensed" pitchFamily="2" charset="0"/>
                <a:cs typeface="Arial" pitchFamily="34" charset="0"/>
              </a:rPr>
              <a:t>Kenya</a:t>
            </a:r>
          </a:p>
          <a:p>
            <a:pPr>
              <a:spcAft>
                <a:spcPts val="300"/>
              </a:spcAft>
            </a:pPr>
            <a:r>
              <a:rPr lang="en-US" sz="1400" baseline="30000" dirty="0">
                <a:solidFill>
                  <a:schemeClr val="bg1"/>
                </a:solidFill>
                <a:latin typeface="Roboto Condensed" pitchFamily="2" charset="0"/>
                <a:ea typeface="Roboto Condensed" pitchFamily="2" charset="0"/>
                <a:cs typeface="Arial" pitchFamily="34" charset="0"/>
              </a:rPr>
              <a:t>Malawi</a:t>
            </a:r>
          </a:p>
          <a:p>
            <a:pPr>
              <a:spcAft>
                <a:spcPts val="300"/>
              </a:spcAft>
            </a:pPr>
            <a:r>
              <a:rPr lang="en-US" sz="1400" baseline="30000" dirty="0">
                <a:solidFill>
                  <a:schemeClr val="bg1"/>
                </a:solidFill>
                <a:latin typeface="Roboto Condensed" pitchFamily="2" charset="0"/>
                <a:ea typeface="Roboto Condensed" pitchFamily="2" charset="0"/>
                <a:cs typeface="Arial" pitchFamily="34" charset="0"/>
              </a:rPr>
              <a:t>Nigeria</a:t>
            </a:r>
          </a:p>
          <a:p>
            <a:pPr>
              <a:spcAft>
                <a:spcPts val="300"/>
              </a:spcAft>
            </a:pPr>
            <a:r>
              <a:rPr lang="en-US" sz="1400" baseline="30000" dirty="0">
                <a:solidFill>
                  <a:schemeClr val="bg1"/>
                </a:solidFill>
                <a:latin typeface="Roboto Condensed" pitchFamily="2" charset="0"/>
                <a:ea typeface="Roboto Condensed" pitchFamily="2" charset="0"/>
                <a:cs typeface="Arial" pitchFamily="34" charset="0"/>
              </a:rPr>
              <a:t>South Africa</a:t>
            </a:r>
          </a:p>
          <a:p>
            <a:pPr>
              <a:spcAft>
                <a:spcPts val="300"/>
              </a:spcAft>
            </a:pPr>
            <a:r>
              <a:rPr lang="en-US" sz="1400" baseline="30000" dirty="0">
                <a:solidFill>
                  <a:schemeClr val="bg1"/>
                </a:solidFill>
                <a:latin typeface="Roboto Condensed" pitchFamily="2" charset="0"/>
                <a:ea typeface="Roboto Condensed" pitchFamily="2" charset="0"/>
                <a:cs typeface="Arial" pitchFamily="34" charset="0"/>
              </a:rPr>
              <a:t>Tanzania</a:t>
            </a:r>
          </a:p>
          <a:p>
            <a:pPr>
              <a:spcAft>
                <a:spcPts val="300"/>
              </a:spcAft>
            </a:pPr>
            <a:r>
              <a:rPr lang="en-US" sz="1400" baseline="30000" dirty="0">
                <a:solidFill>
                  <a:schemeClr val="bg1"/>
                </a:solidFill>
                <a:latin typeface="Roboto Condensed" pitchFamily="2" charset="0"/>
                <a:ea typeface="Roboto Condensed" pitchFamily="2" charset="0"/>
                <a:cs typeface="Arial" pitchFamily="34" charset="0"/>
              </a:rPr>
              <a:t>Uganda</a:t>
            </a:r>
          </a:p>
          <a:p>
            <a:pPr>
              <a:spcAft>
                <a:spcPts val="300"/>
              </a:spcAft>
            </a:pPr>
            <a:r>
              <a:rPr lang="en-US" sz="1400" baseline="30000" dirty="0">
                <a:solidFill>
                  <a:schemeClr val="bg1"/>
                </a:solidFill>
                <a:latin typeface="Roboto Condensed" pitchFamily="2" charset="0"/>
                <a:ea typeface="Roboto Condensed" pitchFamily="2" charset="0"/>
                <a:cs typeface="Arial" pitchFamily="34" charset="0"/>
              </a:rPr>
              <a:t>Zambia</a:t>
            </a:r>
          </a:p>
          <a:p>
            <a:pPr>
              <a:spcAft>
                <a:spcPts val="300"/>
              </a:spcAft>
            </a:pPr>
            <a:r>
              <a:rPr lang="en-US" sz="1400" baseline="30000" dirty="0">
                <a:solidFill>
                  <a:schemeClr val="bg1"/>
                </a:solidFill>
                <a:latin typeface="Roboto Condensed" pitchFamily="2" charset="0"/>
                <a:ea typeface="Roboto Condensed" pitchFamily="2" charset="0"/>
                <a:cs typeface="Arial" pitchFamily="34" charset="0"/>
              </a:rPr>
              <a:t>Zimbabwe</a:t>
            </a:r>
          </a:p>
          <a:p>
            <a:pPr>
              <a:spcAft>
                <a:spcPts val="300"/>
              </a:spcAft>
            </a:pPr>
            <a:endParaRPr lang="en-US" sz="1400" baseline="30000" dirty="0">
              <a:solidFill>
                <a:schemeClr val="bg1"/>
              </a:solidFill>
              <a:latin typeface="Roboto Condensed" pitchFamily="2" charset="0"/>
              <a:ea typeface="Roboto Condensed" pitchFamily="2" charset="0"/>
              <a:cs typeface="Arial" pitchFamily="34" charset="0"/>
            </a:endParaRPr>
          </a:p>
          <a:p>
            <a:pPr>
              <a:spcAft>
                <a:spcPts val="300"/>
              </a:spcAft>
            </a:pPr>
            <a:r>
              <a:rPr lang="en-US" sz="1400" b="1" baseline="30000" dirty="0">
                <a:solidFill>
                  <a:schemeClr val="bg1"/>
                </a:solidFill>
                <a:latin typeface="Roboto Condensed" pitchFamily="2" charset="0"/>
                <a:ea typeface="Roboto Condensed" pitchFamily="2" charset="0"/>
                <a:cs typeface="Arial" pitchFamily="34" charset="0"/>
              </a:rPr>
              <a:t>Middle East</a:t>
            </a:r>
          </a:p>
          <a:p>
            <a:pPr>
              <a:spcAft>
                <a:spcPts val="300"/>
              </a:spcAft>
            </a:pPr>
            <a:r>
              <a:rPr lang="en-US" sz="1400" baseline="30000" dirty="0">
                <a:solidFill>
                  <a:schemeClr val="bg1"/>
                </a:solidFill>
                <a:latin typeface="Roboto Condensed" pitchFamily="2" charset="0"/>
                <a:ea typeface="Roboto Condensed" pitchFamily="2" charset="0"/>
                <a:cs typeface="Arial" pitchFamily="34" charset="0"/>
              </a:rPr>
              <a:t>Saudi Arabia </a:t>
            </a:r>
          </a:p>
          <a:p>
            <a:pPr>
              <a:spcAft>
                <a:spcPts val="300"/>
              </a:spcAft>
            </a:pPr>
            <a:r>
              <a:rPr lang="en-US" sz="1400" baseline="30000" dirty="0">
                <a:solidFill>
                  <a:schemeClr val="bg1"/>
                </a:solidFill>
                <a:latin typeface="Roboto Condensed" pitchFamily="2" charset="0"/>
                <a:ea typeface="Roboto Condensed" pitchFamily="2" charset="0"/>
                <a:cs typeface="Arial" pitchFamily="34" charset="0"/>
              </a:rPr>
              <a:t>United Arab Emirates</a:t>
            </a:r>
          </a:p>
        </p:txBody>
      </p:sp>
      <p:sp>
        <p:nvSpPr>
          <p:cNvPr id="7" name="Rectangle 6"/>
          <p:cNvSpPr/>
          <p:nvPr userDrawn="1"/>
        </p:nvSpPr>
        <p:spPr>
          <a:xfrm>
            <a:off x="4344553" y="1376486"/>
            <a:ext cx="1117614" cy="4788490"/>
          </a:xfrm>
          <a:prstGeom prst="rect">
            <a:avLst/>
          </a:prstGeom>
        </p:spPr>
        <p:txBody>
          <a:bodyPr wrap="square" lIns="0" tIns="0" rIns="0" bIns="0">
            <a:noAutofit/>
          </a:bodyPr>
          <a:lstStyle/>
          <a:p>
            <a:pPr>
              <a:spcAft>
                <a:spcPts val="300"/>
              </a:spcAft>
            </a:pPr>
            <a:r>
              <a:rPr lang="it-IT" sz="1400" b="1" baseline="30000" dirty="0">
                <a:solidFill>
                  <a:schemeClr val="bg1"/>
                </a:solidFill>
                <a:latin typeface="Roboto Condensed" pitchFamily="2" charset="0"/>
                <a:ea typeface="Roboto Condensed" pitchFamily="2" charset="0"/>
                <a:cs typeface="Arial" pitchFamily="34" charset="0"/>
              </a:rPr>
              <a:t>Latin America</a:t>
            </a:r>
          </a:p>
          <a:p>
            <a:pPr>
              <a:spcAft>
                <a:spcPts val="300"/>
              </a:spcAft>
            </a:pPr>
            <a:r>
              <a:rPr lang="it-IT" sz="1400" baseline="30000" dirty="0">
                <a:solidFill>
                  <a:schemeClr val="bg1"/>
                </a:solidFill>
                <a:latin typeface="Roboto Condensed" pitchFamily="2" charset="0"/>
                <a:ea typeface="Roboto Condensed" pitchFamily="2" charset="0"/>
                <a:cs typeface="Arial" pitchFamily="34" charset="0"/>
              </a:rPr>
              <a:t>Argentina</a:t>
            </a:r>
          </a:p>
          <a:p>
            <a:pPr>
              <a:spcAft>
                <a:spcPts val="300"/>
              </a:spcAft>
            </a:pPr>
            <a:r>
              <a:rPr lang="it-IT" sz="1400" baseline="30000" dirty="0">
                <a:solidFill>
                  <a:schemeClr val="bg1"/>
                </a:solidFill>
                <a:latin typeface="Roboto Condensed" pitchFamily="2" charset="0"/>
                <a:ea typeface="Roboto Condensed" pitchFamily="2" charset="0"/>
                <a:cs typeface="Arial" pitchFamily="34" charset="0"/>
              </a:rPr>
              <a:t>Brazil</a:t>
            </a:r>
          </a:p>
          <a:p>
            <a:pPr>
              <a:spcAft>
                <a:spcPts val="300"/>
              </a:spcAft>
            </a:pPr>
            <a:r>
              <a:rPr lang="it-IT" sz="1400" baseline="30000" dirty="0">
                <a:solidFill>
                  <a:schemeClr val="bg1"/>
                </a:solidFill>
                <a:latin typeface="Roboto Condensed" pitchFamily="2" charset="0"/>
                <a:ea typeface="Roboto Condensed" pitchFamily="2" charset="0"/>
                <a:cs typeface="Arial" pitchFamily="34" charset="0"/>
              </a:rPr>
              <a:t>Chile</a:t>
            </a:r>
          </a:p>
          <a:p>
            <a:pPr>
              <a:spcAft>
                <a:spcPts val="300"/>
              </a:spcAft>
            </a:pPr>
            <a:r>
              <a:rPr lang="it-IT" sz="1400" baseline="30000" dirty="0">
                <a:solidFill>
                  <a:schemeClr val="bg1"/>
                </a:solidFill>
                <a:latin typeface="Roboto Condensed" pitchFamily="2" charset="0"/>
                <a:ea typeface="Roboto Condensed" pitchFamily="2" charset="0"/>
                <a:cs typeface="Arial" pitchFamily="34" charset="0"/>
              </a:rPr>
              <a:t>Colombia</a:t>
            </a:r>
          </a:p>
          <a:p>
            <a:pPr>
              <a:spcAft>
                <a:spcPts val="300"/>
              </a:spcAft>
            </a:pPr>
            <a:r>
              <a:rPr lang="it-IT" sz="1400" baseline="30000" dirty="0">
                <a:solidFill>
                  <a:schemeClr val="bg1"/>
                </a:solidFill>
                <a:latin typeface="Roboto Condensed" pitchFamily="2" charset="0"/>
                <a:ea typeface="Roboto Condensed" pitchFamily="2" charset="0"/>
                <a:cs typeface="Arial" pitchFamily="34" charset="0"/>
              </a:rPr>
              <a:t>Costa Rica</a:t>
            </a:r>
          </a:p>
          <a:p>
            <a:pPr>
              <a:spcAft>
                <a:spcPts val="300"/>
              </a:spcAft>
            </a:pPr>
            <a:r>
              <a:rPr lang="it-IT" sz="1400" baseline="30000" dirty="0">
                <a:solidFill>
                  <a:schemeClr val="bg1"/>
                </a:solidFill>
                <a:latin typeface="Roboto Condensed" pitchFamily="2" charset="0"/>
                <a:ea typeface="Roboto Condensed" pitchFamily="2" charset="0"/>
                <a:cs typeface="Arial" pitchFamily="34" charset="0"/>
              </a:rPr>
              <a:t>Dominican Republic</a:t>
            </a:r>
          </a:p>
          <a:p>
            <a:pPr>
              <a:spcAft>
                <a:spcPts val="300"/>
              </a:spcAft>
            </a:pPr>
            <a:r>
              <a:rPr lang="it-IT" sz="1400" baseline="30000" dirty="0">
                <a:solidFill>
                  <a:schemeClr val="bg1"/>
                </a:solidFill>
                <a:latin typeface="Roboto Condensed" pitchFamily="2" charset="0"/>
                <a:ea typeface="Roboto Condensed" pitchFamily="2" charset="0"/>
                <a:cs typeface="Arial" pitchFamily="34" charset="0"/>
              </a:rPr>
              <a:t>Mexico</a:t>
            </a:r>
          </a:p>
          <a:p>
            <a:pPr>
              <a:spcAft>
                <a:spcPts val="300"/>
              </a:spcAft>
            </a:pPr>
            <a:r>
              <a:rPr lang="it-IT" sz="1400" baseline="30000" dirty="0">
                <a:solidFill>
                  <a:schemeClr val="bg1"/>
                </a:solidFill>
                <a:latin typeface="Roboto Condensed" pitchFamily="2" charset="0"/>
                <a:ea typeface="Roboto Condensed" pitchFamily="2" charset="0"/>
                <a:cs typeface="Arial" pitchFamily="34" charset="0"/>
              </a:rPr>
              <a:t>Peru</a:t>
            </a:r>
          </a:p>
          <a:p>
            <a:pPr>
              <a:spcAft>
                <a:spcPts val="300"/>
              </a:spcAft>
            </a:pPr>
            <a:r>
              <a:rPr lang="it-IT" sz="1400" baseline="30000" dirty="0">
                <a:solidFill>
                  <a:schemeClr val="bg1"/>
                </a:solidFill>
                <a:latin typeface="Roboto Condensed" pitchFamily="2" charset="0"/>
                <a:ea typeface="Roboto Condensed" pitchFamily="2" charset="0"/>
                <a:cs typeface="Arial" pitchFamily="34" charset="0"/>
              </a:rPr>
              <a:t>Puerto Rico</a:t>
            </a:r>
          </a:p>
          <a:p>
            <a:pPr>
              <a:spcAft>
                <a:spcPts val="300"/>
              </a:spcAft>
            </a:pPr>
            <a:endParaRPr lang="en-US" sz="1400" baseline="30000" dirty="0">
              <a:solidFill>
                <a:schemeClr val="bg1"/>
              </a:solidFill>
              <a:latin typeface="Roboto Condensed" pitchFamily="2" charset="0"/>
              <a:ea typeface="Roboto Condensed" pitchFamily="2" charset="0"/>
              <a:cs typeface="Arial" pitchFamily="34" charset="0"/>
            </a:endParaRPr>
          </a:p>
          <a:p>
            <a:pPr>
              <a:spcAft>
                <a:spcPts val="300"/>
              </a:spcAft>
            </a:pPr>
            <a:r>
              <a:rPr lang="en-US" sz="1400" b="1" baseline="30000" dirty="0">
                <a:solidFill>
                  <a:schemeClr val="bg1"/>
                </a:solidFill>
                <a:latin typeface="Roboto Condensed" pitchFamily="2" charset="0"/>
                <a:ea typeface="Roboto Condensed" pitchFamily="2" charset="0"/>
                <a:cs typeface="Arial" pitchFamily="34" charset="0"/>
              </a:rPr>
              <a:t>Asia-Pacific</a:t>
            </a:r>
          </a:p>
          <a:p>
            <a:pPr>
              <a:spcAft>
                <a:spcPts val="300"/>
              </a:spcAft>
            </a:pPr>
            <a:r>
              <a:rPr lang="en-US" sz="1400" baseline="30000" dirty="0">
                <a:solidFill>
                  <a:schemeClr val="bg1"/>
                </a:solidFill>
                <a:latin typeface="Roboto Condensed" pitchFamily="2" charset="0"/>
                <a:ea typeface="Roboto Condensed" pitchFamily="2" charset="0"/>
                <a:cs typeface="Arial" pitchFamily="34" charset="0"/>
              </a:rPr>
              <a:t>Australia</a:t>
            </a:r>
          </a:p>
          <a:p>
            <a:pPr>
              <a:spcAft>
                <a:spcPts val="300"/>
              </a:spcAft>
            </a:pPr>
            <a:r>
              <a:rPr lang="en-US" sz="1400" baseline="30000" dirty="0">
                <a:solidFill>
                  <a:schemeClr val="bg1"/>
                </a:solidFill>
                <a:latin typeface="Roboto Condensed" pitchFamily="2" charset="0"/>
                <a:ea typeface="Roboto Condensed" pitchFamily="2" charset="0"/>
                <a:cs typeface="Arial" pitchFamily="34" charset="0"/>
              </a:rPr>
              <a:t>Cambodia</a:t>
            </a:r>
          </a:p>
          <a:p>
            <a:pPr>
              <a:spcAft>
                <a:spcPts val="300"/>
              </a:spcAft>
            </a:pPr>
            <a:r>
              <a:rPr lang="en-US" sz="1400" baseline="30000" dirty="0">
                <a:solidFill>
                  <a:schemeClr val="bg1"/>
                </a:solidFill>
                <a:latin typeface="Roboto Condensed" pitchFamily="2" charset="0"/>
                <a:ea typeface="Roboto Condensed" pitchFamily="2" charset="0"/>
                <a:cs typeface="Arial" pitchFamily="34" charset="0"/>
              </a:rPr>
              <a:t>China</a:t>
            </a:r>
          </a:p>
          <a:p>
            <a:pPr>
              <a:spcAft>
                <a:spcPts val="300"/>
              </a:spcAft>
            </a:pPr>
            <a:r>
              <a:rPr lang="en-US" sz="1400" baseline="30000" dirty="0">
                <a:solidFill>
                  <a:schemeClr val="bg1"/>
                </a:solidFill>
                <a:latin typeface="Roboto Condensed" pitchFamily="2" charset="0"/>
                <a:ea typeface="Roboto Condensed" pitchFamily="2" charset="0"/>
                <a:cs typeface="Arial" pitchFamily="34" charset="0"/>
              </a:rPr>
              <a:t>Hong Kong</a:t>
            </a:r>
          </a:p>
          <a:p>
            <a:pPr>
              <a:spcAft>
                <a:spcPts val="300"/>
              </a:spcAft>
            </a:pPr>
            <a:r>
              <a:rPr lang="en-US" sz="1400" baseline="30000" dirty="0">
                <a:solidFill>
                  <a:schemeClr val="bg1"/>
                </a:solidFill>
                <a:latin typeface="Roboto Condensed" pitchFamily="2" charset="0"/>
                <a:ea typeface="Roboto Condensed" pitchFamily="2" charset="0"/>
                <a:cs typeface="Arial" pitchFamily="34" charset="0"/>
              </a:rPr>
              <a:t>India</a:t>
            </a:r>
          </a:p>
          <a:p>
            <a:pPr>
              <a:spcAft>
                <a:spcPts val="300"/>
              </a:spcAft>
            </a:pPr>
            <a:r>
              <a:rPr lang="en-US" sz="1400" baseline="30000" dirty="0">
                <a:solidFill>
                  <a:schemeClr val="bg1"/>
                </a:solidFill>
                <a:latin typeface="Roboto Condensed" pitchFamily="2" charset="0"/>
                <a:ea typeface="Roboto Condensed" pitchFamily="2" charset="0"/>
                <a:cs typeface="Arial" pitchFamily="34" charset="0"/>
              </a:rPr>
              <a:t>Indonesia</a:t>
            </a:r>
          </a:p>
          <a:p>
            <a:pPr>
              <a:spcAft>
                <a:spcPts val="300"/>
              </a:spcAft>
            </a:pPr>
            <a:r>
              <a:rPr lang="en-US" sz="1400" baseline="30000" dirty="0">
                <a:solidFill>
                  <a:schemeClr val="bg1"/>
                </a:solidFill>
                <a:latin typeface="Roboto Condensed" pitchFamily="2" charset="0"/>
                <a:ea typeface="Roboto Condensed" pitchFamily="2" charset="0"/>
                <a:cs typeface="Arial" pitchFamily="34" charset="0"/>
              </a:rPr>
              <a:t>Japan</a:t>
            </a:r>
          </a:p>
          <a:p>
            <a:pPr>
              <a:spcAft>
                <a:spcPts val="300"/>
              </a:spcAft>
            </a:pPr>
            <a:r>
              <a:rPr lang="en-US" sz="1400" baseline="30000" dirty="0">
                <a:solidFill>
                  <a:schemeClr val="bg1"/>
                </a:solidFill>
                <a:latin typeface="Roboto Condensed" pitchFamily="2" charset="0"/>
                <a:ea typeface="Roboto Condensed" pitchFamily="2" charset="0"/>
                <a:cs typeface="Arial" pitchFamily="34" charset="0"/>
              </a:rPr>
              <a:t>Malaysia</a:t>
            </a:r>
          </a:p>
          <a:p>
            <a:pPr>
              <a:spcAft>
                <a:spcPts val="300"/>
              </a:spcAft>
            </a:pPr>
            <a:r>
              <a:rPr lang="en-US" sz="1400" baseline="30000" dirty="0">
                <a:solidFill>
                  <a:schemeClr val="bg1"/>
                </a:solidFill>
                <a:latin typeface="Roboto Condensed" pitchFamily="2" charset="0"/>
                <a:ea typeface="Roboto Condensed" pitchFamily="2" charset="0"/>
                <a:cs typeface="Arial" pitchFamily="34" charset="0"/>
              </a:rPr>
              <a:t>New Zealand</a:t>
            </a:r>
          </a:p>
          <a:p>
            <a:pPr>
              <a:spcAft>
                <a:spcPts val="300"/>
              </a:spcAft>
            </a:pPr>
            <a:r>
              <a:rPr lang="en-US" sz="1400" baseline="30000" dirty="0">
                <a:solidFill>
                  <a:schemeClr val="bg1"/>
                </a:solidFill>
                <a:latin typeface="Roboto Condensed" pitchFamily="2" charset="0"/>
                <a:ea typeface="Roboto Condensed" pitchFamily="2" charset="0"/>
                <a:cs typeface="Arial" pitchFamily="34" charset="0"/>
              </a:rPr>
              <a:t>Philippines</a:t>
            </a:r>
          </a:p>
          <a:p>
            <a:pPr>
              <a:spcAft>
                <a:spcPts val="300"/>
              </a:spcAft>
            </a:pPr>
            <a:r>
              <a:rPr lang="en-US" sz="1400" baseline="30000" dirty="0">
                <a:solidFill>
                  <a:schemeClr val="bg1"/>
                </a:solidFill>
                <a:latin typeface="Roboto Condensed" pitchFamily="2" charset="0"/>
                <a:ea typeface="Roboto Condensed" pitchFamily="2" charset="0"/>
                <a:cs typeface="Arial" pitchFamily="34" charset="0"/>
              </a:rPr>
              <a:t>Singapore</a:t>
            </a:r>
          </a:p>
          <a:p>
            <a:pPr>
              <a:spcAft>
                <a:spcPts val="300"/>
              </a:spcAft>
            </a:pPr>
            <a:r>
              <a:rPr lang="en-US" sz="1400" baseline="30000" dirty="0">
                <a:solidFill>
                  <a:schemeClr val="bg1"/>
                </a:solidFill>
                <a:latin typeface="Roboto Condensed" pitchFamily="2" charset="0"/>
                <a:ea typeface="Roboto Condensed" pitchFamily="2" charset="0"/>
                <a:cs typeface="Arial" pitchFamily="34" charset="0"/>
              </a:rPr>
              <a:t>South Korea</a:t>
            </a:r>
          </a:p>
          <a:p>
            <a:pPr>
              <a:spcAft>
                <a:spcPts val="300"/>
              </a:spcAft>
            </a:pPr>
            <a:r>
              <a:rPr lang="en-US" sz="1400" baseline="30000" dirty="0">
                <a:solidFill>
                  <a:schemeClr val="bg1"/>
                </a:solidFill>
                <a:latin typeface="Roboto Condensed" pitchFamily="2" charset="0"/>
                <a:ea typeface="Roboto Condensed" pitchFamily="2" charset="0"/>
                <a:cs typeface="Arial" pitchFamily="34" charset="0"/>
              </a:rPr>
              <a:t>Taiwan</a:t>
            </a:r>
          </a:p>
          <a:p>
            <a:pPr>
              <a:spcAft>
                <a:spcPts val="300"/>
              </a:spcAft>
            </a:pPr>
            <a:r>
              <a:rPr lang="en-US" sz="1400" baseline="30000" dirty="0">
                <a:solidFill>
                  <a:schemeClr val="bg1"/>
                </a:solidFill>
                <a:latin typeface="Roboto Condensed" pitchFamily="2" charset="0"/>
                <a:ea typeface="Roboto Condensed" pitchFamily="2" charset="0"/>
                <a:cs typeface="Arial" pitchFamily="34" charset="0"/>
              </a:rPr>
              <a:t>Thailand</a:t>
            </a:r>
          </a:p>
        </p:txBody>
      </p:sp>
      <p:sp>
        <p:nvSpPr>
          <p:cNvPr id="8" name="Rectangle 7"/>
          <p:cNvSpPr/>
          <p:nvPr userDrawn="1"/>
        </p:nvSpPr>
        <p:spPr>
          <a:xfrm>
            <a:off x="2633744" y="1376485"/>
            <a:ext cx="933268" cy="3695884"/>
          </a:xfrm>
          <a:prstGeom prst="rect">
            <a:avLst/>
          </a:prstGeom>
        </p:spPr>
        <p:txBody>
          <a:bodyPr wrap="square" lIns="0" tIns="0" rIns="0" bIns="0">
            <a:noAutofit/>
          </a:bodyPr>
          <a:lstStyle/>
          <a:p>
            <a:pPr>
              <a:spcAft>
                <a:spcPts val="300"/>
              </a:spcAft>
            </a:pPr>
            <a:r>
              <a:rPr lang="en-US" sz="1400" b="1" baseline="30000" dirty="0">
                <a:solidFill>
                  <a:schemeClr val="bg1"/>
                </a:solidFill>
                <a:latin typeface="Roboto Condensed" pitchFamily="2" charset="0"/>
                <a:ea typeface="Roboto Condensed" pitchFamily="2" charset="0"/>
                <a:cs typeface="Arial" pitchFamily="34" charset="0"/>
              </a:rPr>
              <a:t>North America</a:t>
            </a:r>
          </a:p>
          <a:p>
            <a:pPr>
              <a:spcAft>
                <a:spcPts val="300"/>
              </a:spcAft>
            </a:pPr>
            <a:r>
              <a:rPr lang="en-US" sz="1400" baseline="30000" dirty="0">
                <a:solidFill>
                  <a:schemeClr val="bg1"/>
                </a:solidFill>
                <a:latin typeface="Roboto Condensed" pitchFamily="2" charset="0"/>
                <a:ea typeface="Roboto Condensed" pitchFamily="2" charset="0"/>
                <a:cs typeface="Arial" pitchFamily="34" charset="0"/>
              </a:rPr>
              <a:t>Canada</a:t>
            </a:r>
          </a:p>
          <a:p>
            <a:pPr>
              <a:spcAft>
                <a:spcPts val="300"/>
              </a:spcAft>
            </a:pPr>
            <a:r>
              <a:rPr lang="en-US" sz="1400" baseline="30000" dirty="0">
                <a:solidFill>
                  <a:schemeClr val="bg1"/>
                </a:solidFill>
                <a:latin typeface="Roboto Condensed" pitchFamily="2" charset="0"/>
                <a:ea typeface="Roboto Condensed" pitchFamily="2" charset="0"/>
                <a:cs typeface="Arial" pitchFamily="34" charset="0"/>
              </a:rPr>
              <a:t>United States </a:t>
            </a:r>
          </a:p>
          <a:p>
            <a:pPr>
              <a:spcAft>
                <a:spcPts val="300"/>
              </a:spcAft>
            </a:pPr>
            <a:endParaRPr lang="en-US" sz="1400" baseline="30000" dirty="0">
              <a:solidFill>
                <a:schemeClr val="bg1"/>
              </a:solidFill>
              <a:latin typeface="Roboto Condensed" pitchFamily="2" charset="0"/>
              <a:ea typeface="Roboto Condensed" pitchFamily="2" charset="0"/>
              <a:cs typeface="Arial" pitchFamily="34" charset="0"/>
            </a:endParaRPr>
          </a:p>
          <a:p>
            <a:pPr>
              <a:spcAft>
                <a:spcPts val="300"/>
              </a:spcAft>
            </a:pPr>
            <a:r>
              <a:rPr lang="en-US" sz="1400" b="1" baseline="30000" dirty="0">
                <a:solidFill>
                  <a:schemeClr val="bg1"/>
                </a:solidFill>
                <a:latin typeface="Roboto Condensed" pitchFamily="2" charset="0"/>
                <a:ea typeface="Roboto Condensed" pitchFamily="2" charset="0"/>
                <a:cs typeface="Arial" pitchFamily="34" charset="0"/>
              </a:rPr>
              <a:t>Europe</a:t>
            </a:r>
          </a:p>
          <a:p>
            <a:pPr>
              <a:spcAft>
                <a:spcPts val="300"/>
              </a:spcAft>
            </a:pPr>
            <a:r>
              <a:rPr lang="en-US" sz="1400" baseline="30000" dirty="0">
                <a:solidFill>
                  <a:schemeClr val="bg1"/>
                </a:solidFill>
                <a:latin typeface="Roboto Condensed" pitchFamily="2" charset="0"/>
                <a:ea typeface="Roboto Condensed" pitchFamily="2" charset="0"/>
                <a:cs typeface="Arial" pitchFamily="34" charset="0"/>
              </a:rPr>
              <a:t>Austria</a:t>
            </a:r>
          </a:p>
          <a:p>
            <a:pPr>
              <a:spcAft>
                <a:spcPts val="300"/>
              </a:spcAft>
            </a:pPr>
            <a:r>
              <a:rPr lang="en-US" sz="1400" baseline="30000" dirty="0">
                <a:solidFill>
                  <a:schemeClr val="bg1"/>
                </a:solidFill>
                <a:latin typeface="Roboto Condensed" pitchFamily="2" charset="0"/>
                <a:ea typeface="Roboto Condensed" pitchFamily="2" charset="0"/>
                <a:cs typeface="Arial" pitchFamily="34" charset="0"/>
              </a:rPr>
              <a:t>Belgium</a:t>
            </a:r>
          </a:p>
          <a:p>
            <a:pPr>
              <a:spcAft>
                <a:spcPts val="300"/>
              </a:spcAft>
            </a:pPr>
            <a:r>
              <a:rPr lang="en-US" sz="1400" baseline="30000" dirty="0">
                <a:solidFill>
                  <a:schemeClr val="bg1"/>
                </a:solidFill>
                <a:latin typeface="Roboto Condensed" pitchFamily="2" charset="0"/>
                <a:ea typeface="Roboto Condensed" pitchFamily="2" charset="0"/>
                <a:cs typeface="Arial" pitchFamily="34" charset="0"/>
              </a:rPr>
              <a:t>Czech Republic</a:t>
            </a:r>
          </a:p>
          <a:p>
            <a:pPr>
              <a:spcAft>
                <a:spcPts val="300"/>
              </a:spcAft>
            </a:pPr>
            <a:r>
              <a:rPr lang="en-US" sz="1400" baseline="30000" dirty="0">
                <a:solidFill>
                  <a:schemeClr val="bg1"/>
                </a:solidFill>
                <a:latin typeface="Roboto Condensed" pitchFamily="2" charset="0"/>
                <a:ea typeface="Roboto Condensed" pitchFamily="2" charset="0"/>
                <a:cs typeface="Arial" pitchFamily="34" charset="0"/>
              </a:rPr>
              <a:t>France</a:t>
            </a:r>
          </a:p>
          <a:p>
            <a:pPr>
              <a:spcAft>
                <a:spcPts val="300"/>
              </a:spcAft>
            </a:pPr>
            <a:r>
              <a:rPr lang="en-US" sz="1400" baseline="30000" dirty="0">
                <a:solidFill>
                  <a:schemeClr val="bg1"/>
                </a:solidFill>
                <a:latin typeface="Roboto Condensed" pitchFamily="2" charset="0"/>
                <a:ea typeface="Roboto Condensed" pitchFamily="2" charset="0"/>
                <a:cs typeface="Arial" pitchFamily="34" charset="0"/>
              </a:rPr>
              <a:t>Germany</a:t>
            </a:r>
          </a:p>
          <a:p>
            <a:pPr>
              <a:spcAft>
                <a:spcPts val="300"/>
              </a:spcAft>
            </a:pPr>
            <a:r>
              <a:rPr lang="en-US" sz="1400" baseline="30000" dirty="0">
                <a:solidFill>
                  <a:schemeClr val="bg1"/>
                </a:solidFill>
                <a:latin typeface="Roboto Condensed" pitchFamily="2" charset="0"/>
                <a:ea typeface="Roboto Condensed" pitchFamily="2" charset="0"/>
                <a:cs typeface="Arial" pitchFamily="34" charset="0"/>
              </a:rPr>
              <a:t>Ireland</a:t>
            </a:r>
          </a:p>
          <a:p>
            <a:pPr>
              <a:spcAft>
                <a:spcPts val="300"/>
              </a:spcAft>
            </a:pPr>
            <a:r>
              <a:rPr lang="en-US" sz="1400" baseline="30000" dirty="0">
                <a:solidFill>
                  <a:schemeClr val="bg1"/>
                </a:solidFill>
                <a:latin typeface="Roboto Condensed" pitchFamily="2" charset="0"/>
                <a:ea typeface="Roboto Condensed" pitchFamily="2" charset="0"/>
                <a:cs typeface="Arial" pitchFamily="34" charset="0"/>
              </a:rPr>
              <a:t>Italy</a:t>
            </a:r>
          </a:p>
          <a:p>
            <a:pPr>
              <a:spcAft>
                <a:spcPts val="300"/>
              </a:spcAft>
            </a:pPr>
            <a:r>
              <a:rPr lang="en-US" sz="1400" baseline="30000" dirty="0">
                <a:solidFill>
                  <a:schemeClr val="bg1"/>
                </a:solidFill>
                <a:latin typeface="Roboto Condensed" pitchFamily="2" charset="0"/>
                <a:ea typeface="Roboto Condensed" pitchFamily="2" charset="0"/>
                <a:cs typeface="Arial" pitchFamily="34" charset="0"/>
              </a:rPr>
              <a:t>Netherlands</a:t>
            </a:r>
          </a:p>
          <a:p>
            <a:pPr>
              <a:spcAft>
                <a:spcPts val="300"/>
              </a:spcAft>
            </a:pPr>
            <a:r>
              <a:rPr lang="en-US" sz="1400" baseline="30000" dirty="0">
                <a:solidFill>
                  <a:schemeClr val="bg1"/>
                </a:solidFill>
                <a:latin typeface="Roboto Condensed" pitchFamily="2" charset="0"/>
                <a:ea typeface="Roboto Condensed" pitchFamily="2" charset="0"/>
                <a:cs typeface="Arial" pitchFamily="34" charset="0"/>
              </a:rPr>
              <a:t>Poland</a:t>
            </a:r>
          </a:p>
          <a:p>
            <a:pPr>
              <a:spcAft>
                <a:spcPts val="300"/>
              </a:spcAft>
            </a:pPr>
            <a:r>
              <a:rPr lang="en-US" sz="1400" baseline="30000" dirty="0">
                <a:solidFill>
                  <a:schemeClr val="bg1"/>
                </a:solidFill>
                <a:latin typeface="Roboto Condensed" pitchFamily="2" charset="0"/>
                <a:ea typeface="Roboto Condensed" pitchFamily="2" charset="0"/>
                <a:cs typeface="Arial" pitchFamily="34" charset="0"/>
              </a:rPr>
              <a:t>Portugal</a:t>
            </a:r>
          </a:p>
          <a:p>
            <a:pPr>
              <a:spcAft>
                <a:spcPts val="300"/>
              </a:spcAft>
            </a:pPr>
            <a:r>
              <a:rPr lang="en-US" sz="1400" baseline="30000" dirty="0">
                <a:solidFill>
                  <a:schemeClr val="bg1"/>
                </a:solidFill>
                <a:latin typeface="Roboto Condensed" pitchFamily="2" charset="0"/>
                <a:ea typeface="Roboto Condensed" pitchFamily="2" charset="0"/>
                <a:cs typeface="Arial" pitchFamily="34" charset="0"/>
              </a:rPr>
              <a:t>Romania</a:t>
            </a:r>
          </a:p>
          <a:p>
            <a:pPr>
              <a:spcAft>
                <a:spcPts val="300"/>
              </a:spcAft>
            </a:pPr>
            <a:r>
              <a:rPr lang="en-US" sz="1400" baseline="30000" dirty="0">
                <a:solidFill>
                  <a:schemeClr val="bg1"/>
                </a:solidFill>
                <a:latin typeface="Roboto Condensed" pitchFamily="2" charset="0"/>
                <a:ea typeface="Roboto Condensed" pitchFamily="2" charset="0"/>
                <a:cs typeface="Arial" pitchFamily="34" charset="0"/>
              </a:rPr>
              <a:t>Russia</a:t>
            </a:r>
          </a:p>
          <a:p>
            <a:pPr>
              <a:spcAft>
                <a:spcPts val="300"/>
              </a:spcAft>
            </a:pPr>
            <a:r>
              <a:rPr lang="en-US" sz="1400" baseline="30000" dirty="0">
                <a:solidFill>
                  <a:schemeClr val="bg1"/>
                </a:solidFill>
                <a:latin typeface="Roboto Condensed" pitchFamily="2" charset="0"/>
                <a:ea typeface="Roboto Condensed" pitchFamily="2" charset="0"/>
                <a:cs typeface="Arial" pitchFamily="34" charset="0"/>
              </a:rPr>
              <a:t>Spain</a:t>
            </a:r>
          </a:p>
          <a:p>
            <a:pPr>
              <a:spcAft>
                <a:spcPts val="300"/>
              </a:spcAft>
            </a:pPr>
            <a:r>
              <a:rPr lang="en-US" sz="1400" baseline="30000" dirty="0">
                <a:solidFill>
                  <a:schemeClr val="bg1"/>
                </a:solidFill>
                <a:latin typeface="Roboto Condensed" pitchFamily="2" charset="0"/>
                <a:ea typeface="Roboto Condensed" pitchFamily="2" charset="0"/>
                <a:cs typeface="Arial" pitchFamily="34" charset="0"/>
              </a:rPr>
              <a:t>Switzerland</a:t>
            </a:r>
          </a:p>
          <a:p>
            <a:pPr>
              <a:spcAft>
                <a:spcPts val="300"/>
              </a:spcAft>
            </a:pPr>
            <a:r>
              <a:rPr lang="en-US" sz="1400" baseline="30000" dirty="0">
                <a:solidFill>
                  <a:schemeClr val="bg1"/>
                </a:solidFill>
                <a:latin typeface="Roboto Condensed" pitchFamily="2" charset="0"/>
                <a:ea typeface="Roboto Condensed" pitchFamily="2" charset="0"/>
                <a:cs typeface="Arial" pitchFamily="34" charset="0"/>
              </a:rPr>
              <a:t>United Kingdom</a:t>
            </a:r>
          </a:p>
        </p:txBody>
      </p:sp>
    </p:spTree>
    <p:extLst>
      <p:ext uri="{BB962C8B-B14F-4D97-AF65-F5344CB8AC3E}">
        <p14:creationId xmlns:p14="http://schemas.microsoft.com/office/powerpoint/2010/main" val="3338521676"/>
      </p:ext>
    </p:extLst>
  </p:cSld>
  <p:clrMapOvr>
    <a:masterClrMapping/>
  </p:clrMapOvr>
  <p:transition>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NKF WHITE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9257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NKF COV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baseline="0"/>
            </a:lvl1pPr>
          </a:lstStyle>
          <a:p>
            <a:r>
              <a:rPr lang="en-US" dirty="0"/>
              <a:t>Click to edit Master title style</a:t>
            </a:r>
          </a:p>
        </p:txBody>
      </p:sp>
    </p:spTree>
    <p:extLst>
      <p:ext uri="{BB962C8B-B14F-4D97-AF65-F5344CB8AC3E}">
        <p14:creationId xmlns:p14="http://schemas.microsoft.com/office/powerpoint/2010/main" val="1118701908"/>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NKF COV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3415664"/>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NKF TA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839099866"/>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NKF TEXT_SINGL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Roboto Condensed" pitchFamily="2" charset="0"/>
                <a:ea typeface="Roboto Condensed" pitchFamily="2" charset="0"/>
              </a:defRPr>
            </a:lvl1pPr>
          </a:lstStyle>
          <a:p>
            <a:r>
              <a:rPr lang="en-US" dirty="0"/>
              <a:t>CLICK TO EDIT MASTER TITLE STYLE</a:t>
            </a:r>
          </a:p>
        </p:txBody>
      </p:sp>
      <p:sp>
        <p:nvSpPr>
          <p:cNvPr id="4" name="Text Placeholder 3"/>
          <p:cNvSpPr>
            <a:spLocks noGrp="1"/>
          </p:cNvSpPr>
          <p:nvPr>
            <p:ph type="body" sz="quarter" idx="10" hasCustomPrompt="1"/>
          </p:nvPr>
        </p:nvSpPr>
        <p:spPr>
          <a:xfrm>
            <a:off x="457201" y="1379220"/>
            <a:ext cx="8915400" cy="5486400"/>
          </a:xfrm>
        </p:spPr>
        <p:txBody>
          <a:bodyPr/>
          <a:lstStyle>
            <a:lvl1pPr marL="171441" indent="-171441">
              <a:spcAft>
                <a:spcPts val="376"/>
              </a:spcAft>
              <a:buClrTx/>
              <a:buFont typeface="Wingdings" panose="05000000000000000000" pitchFamily="2" charset="2"/>
              <a:buChar char=""/>
              <a:defRPr kumimoji="0" lang="en-US" sz="1400" b="0" i="0" u="none" strike="noStrike" kern="1200" cap="none" spc="0" normalizeH="0" baseline="0" noProof="0" dirty="0">
                <a:ln>
                  <a:noFill/>
                </a:ln>
                <a:solidFill>
                  <a:srgbClr val="000000"/>
                </a:solidFill>
                <a:effectLst/>
                <a:uLnTx/>
                <a:uFillTx/>
                <a:latin typeface="Roboto Condensed" pitchFamily="2" charset="0"/>
                <a:ea typeface="Roboto Condensed" pitchFamily="2" charset="0"/>
                <a:cs typeface="Times New Roman" panose="02020603050405020304" pitchFamily="18" charset="0"/>
              </a:defRPr>
            </a:lvl1pPr>
            <a:lvl2pPr>
              <a:defRPr>
                <a:latin typeface="Roboto Condensed" pitchFamily="2" charset="0"/>
                <a:ea typeface="Roboto Condensed" pitchFamily="2" charset="0"/>
              </a:defRPr>
            </a:lvl2pPr>
            <a:lvl3pPr marL="285736" indent="-285736">
              <a:defRPr/>
            </a:lvl3pPr>
            <a:lvl4pPr marL="285736" indent="-285736">
              <a:defRPr/>
            </a:lvl4pPr>
            <a:lvl5pPr marL="285736" indent="-285736">
              <a:defRPr/>
            </a:lvl5pPr>
          </a:lstStyle>
          <a:p>
            <a:pPr lvl="0"/>
            <a:r>
              <a:rPr lang="en-US" dirty="0"/>
              <a:t>Click to edit Master text styles</a:t>
            </a:r>
          </a:p>
          <a:p>
            <a:pPr lvl="1"/>
            <a:r>
              <a:rPr lang="en-US" dirty="0"/>
              <a:t>Second level</a:t>
            </a:r>
          </a:p>
          <a:p>
            <a:pPr marL="171441" lvl="0" indent="-171441" algn="l" defTabSz="951564" rtl="0" eaLnBrk="1" fontAlgn="base" latinLnBrk="0" hangingPunct="1">
              <a:spcAft>
                <a:spcPts val="376"/>
              </a:spcAft>
              <a:buClrTx/>
              <a:buSzPct val="100000"/>
              <a:buFont typeface="Wingdings" panose="05000000000000000000" pitchFamily="2" charset="2"/>
              <a:buChar char=""/>
              <a:defRPr/>
            </a:pPr>
            <a:r>
              <a:rPr lang="en-US" dirty="0"/>
              <a:t>Third level</a:t>
            </a:r>
          </a:p>
          <a:p>
            <a:pPr marL="171441" lvl="0" indent="-171441" algn="l" defTabSz="951564" rtl="0" eaLnBrk="1" fontAlgn="base" latinLnBrk="0" hangingPunct="1">
              <a:spcAft>
                <a:spcPts val="376"/>
              </a:spcAft>
              <a:buClrTx/>
              <a:buSzPct val="100000"/>
              <a:buFont typeface="Wingdings" panose="05000000000000000000" pitchFamily="2" charset="2"/>
              <a:buChar char=""/>
              <a:defRPr/>
            </a:pPr>
            <a:r>
              <a:rPr lang="en-US" dirty="0"/>
              <a:t>Fourth level</a:t>
            </a:r>
          </a:p>
          <a:p>
            <a:pPr marL="171441" lvl="0" indent="-171441" algn="l" defTabSz="951564" rtl="0" eaLnBrk="1" fontAlgn="base" latinLnBrk="0" hangingPunct="1">
              <a:spcAft>
                <a:spcPts val="376"/>
              </a:spcAft>
              <a:buClrTx/>
              <a:buSzPct val="100000"/>
              <a:buFont typeface="Wingdings" panose="05000000000000000000" pitchFamily="2" charset="2"/>
              <a:buChar char=""/>
              <a:defRPr/>
            </a:pPr>
            <a:r>
              <a:rPr lang="en-US" dirty="0"/>
              <a:t>Fifth level</a:t>
            </a:r>
          </a:p>
        </p:txBody>
      </p:sp>
    </p:spTree>
    <p:extLst>
      <p:ext uri="{BB962C8B-B14F-4D97-AF65-F5344CB8AC3E}">
        <p14:creationId xmlns:p14="http://schemas.microsoft.com/office/powerpoint/2010/main" val="4079985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NKF BLANK_SINGLE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baseline="0"/>
            </a:lvl1pPr>
          </a:lstStyle>
          <a:p>
            <a:r>
              <a:rPr lang="en-US" dirty="0"/>
              <a:t>Click to edit Master title style</a:t>
            </a:r>
          </a:p>
        </p:txBody>
      </p:sp>
    </p:spTree>
    <p:extLst>
      <p:ext uri="{BB962C8B-B14F-4D97-AF65-F5344CB8AC3E}">
        <p14:creationId xmlns:p14="http://schemas.microsoft.com/office/powerpoint/2010/main" val="1274825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NKF BLANK_TITLE&amp;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37520"/>
            <a:ext cx="8926966" cy="562582"/>
          </a:xfrm>
        </p:spPr>
        <p:txBody>
          <a:bodyPr/>
          <a:lstStyle>
            <a:lvl1pPr>
              <a:defRPr/>
            </a:lvl1pPr>
          </a:lstStyle>
          <a:p>
            <a:r>
              <a:rPr lang="en-US" dirty="0"/>
              <a:t>CLICK TO EDIT MASTER TITLE STYLE</a:t>
            </a:r>
          </a:p>
        </p:txBody>
      </p:sp>
      <p:sp>
        <p:nvSpPr>
          <p:cNvPr id="6" name="Text Placeholder 5"/>
          <p:cNvSpPr>
            <a:spLocks noGrp="1"/>
          </p:cNvSpPr>
          <p:nvPr>
            <p:ph type="body" sz="quarter" idx="10"/>
          </p:nvPr>
        </p:nvSpPr>
        <p:spPr>
          <a:xfrm>
            <a:off x="551894" y="812494"/>
            <a:ext cx="8832273" cy="304800"/>
          </a:xfrm>
        </p:spPr>
        <p:txBody>
          <a:bodyPr anchor="b" anchorCtr="0">
            <a:noAutofit/>
          </a:bodyPr>
          <a:lstStyle>
            <a:lvl1pPr marL="0" indent="0" algn="r" defTabSz="35290" rtl="0" eaLnBrk="1" fontAlgn="base" latinLnBrk="0" hangingPunct="1">
              <a:lnSpc>
                <a:spcPct val="112000"/>
              </a:lnSpc>
              <a:spcBef>
                <a:spcPct val="0"/>
              </a:spcBef>
              <a:buClr>
                <a:srgbClr val="D0103A"/>
              </a:buClr>
              <a:buSzPct val="90000"/>
              <a:buNone/>
              <a:defRPr lang="en-US" sz="1800" kern="1200" dirty="0" smtClean="0">
                <a:solidFill>
                  <a:schemeClr val="bg2"/>
                </a:solidFill>
                <a:latin typeface="Roboto Condensed" panose="02000000000000000000" pitchFamily="2" charset="0"/>
                <a:ea typeface="Roboto Condensed" panose="02000000000000000000" pitchFamily="2" charset="0"/>
                <a:cs typeface="+mn-cs"/>
              </a:defRPr>
            </a:lvl1pPr>
          </a:lstStyle>
          <a:p>
            <a:pPr lvl="0"/>
            <a:r>
              <a:rPr lang="en-US" dirty="0"/>
              <a:t>Edit Master text styles</a:t>
            </a:r>
          </a:p>
        </p:txBody>
      </p:sp>
    </p:spTree>
    <p:extLst>
      <p:ext uri="{BB962C8B-B14F-4D97-AF65-F5344CB8AC3E}">
        <p14:creationId xmlns:p14="http://schemas.microsoft.com/office/powerpoint/2010/main" val="2751733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NKF TEXT-IMAGE_TITLE&amp;SUBTITLE">
    <p:spTree>
      <p:nvGrpSpPr>
        <p:cNvPr id="1" name=""/>
        <p:cNvGrpSpPr/>
        <p:nvPr/>
      </p:nvGrpSpPr>
      <p:grpSpPr>
        <a:xfrm>
          <a:off x="0" y="0"/>
          <a:ext cx="0" cy="0"/>
          <a:chOff x="0" y="0"/>
          <a:chExt cx="0" cy="0"/>
        </a:xfrm>
      </p:grpSpPr>
      <p:sp>
        <p:nvSpPr>
          <p:cNvPr id="7" name="Content Placeholder 3"/>
          <p:cNvSpPr>
            <a:spLocks noGrp="1"/>
          </p:cNvSpPr>
          <p:nvPr>
            <p:ph sz="quarter" idx="13"/>
          </p:nvPr>
        </p:nvSpPr>
        <p:spPr>
          <a:xfrm>
            <a:off x="457200" y="1379220"/>
            <a:ext cx="4362450" cy="5486400"/>
          </a:xfrm>
        </p:spPr>
        <p:txBody>
          <a:bodyPr/>
          <a:lstStyle>
            <a:lvl1pPr marL="117469" indent="-117469">
              <a:defRPr kumimoji="0" lang="en-US" sz="1400" b="0" i="0" u="none" strike="noStrike" kern="1200" cap="none" spc="0" normalizeH="0" baseline="0" noProof="0" dirty="0" smtClean="0">
                <a:ln>
                  <a:noFill/>
                </a:ln>
                <a:solidFill>
                  <a:srgbClr val="000000"/>
                </a:solidFill>
                <a:effectLst/>
                <a:uLnTx/>
                <a:uFillTx/>
                <a:latin typeface="Roboto Condensed" pitchFamily="2" charset="0"/>
                <a:ea typeface="Roboto Condensed" pitchFamily="2" charset="0"/>
                <a:cs typeface="Times New Roman" panose="02020603050405020304" pitchFamily="18" charset="0"/>
              </a:defRPr>
            </a:lvl1pPr>
            <a:lvl2pPr>
              <a:defRPr>
                <a:latin typeface="Roboto Condensed" pitchFamily="2" charset="0"/>
                <a:ea typeface="Roboto Condensed" pitchFamily="2" charset="0"/>
              </a:defRPr>
            </a:lvl2pPr>
            <a:lvl3pPr marL="285736" indent="-285736">
              <a:defRPr/>
            </a:lvl3pPr>
            <a:lvl4pPr marL="285736" indent="-285736">
              <a:defRPr/>
            </a:lvl4pPr>
            <a:lvl5pPr marL="285736" indent="-285736">
              <a:defRPr/>
            </a:lvl5pPr>
          </a:lstStyle>
          <a:p>
            <a:pPr marL="171441" lvl="0" indent="-171441" algn="l" defTabSz="951564" rtl="0" eaLnBrk="1" fontAlgn="base" latinLnBrk="0" hangingPunct="1">
              <a:spcAft>
                <a:spcPts val="376"/>
              </a:spcAft>
              <a:buClrTx/>
              <a:buSzPct val="100000"/>
              <a:buFont typeface="Wingdings" panose="05000000000000000000" pitchFamily="2" charset="2"/>
              <a:buChar char=""/>
              <a:defRPr/>
            </a:pPr>
            <a:r>
              <a:rPr lang="en-US" dirty="0"/>
              <a:t>Edit Master text styles</a:t>
            </a:r>
          </a:p>
          <a:p>
            <a:pPr lvl="1"/>
            <a:r>
              <a:rPr lang="en-US" dirty="0"/>
              <a:t>Second level</a:t>
            </a:r>
          </a:p>
          <a:p>
            <a:pPr marL="171441" lvl="0" indent="-171441" algn="l" defTabSz="951564" rtl="0" eaLnBrk="1" fontAlgn="base" latinLnBrk="0" hangingPunct="1">
              <a:spcAft>
                <a:spcPts val="376"/>
              </a:spcAft>
              <a:buClrTx/>
              <a:buSzPct val="100000"/>
              <a:buFont typeface="Wingdings" panose="05000000000000000000" pitchFamily="2" charset="2"/>
              <a:buChar char=""/>
              <a:defRPr/>
            </a:pPr>
            <a:r>
              <a:rPr lang="en-US" dirty="0"/>
              <a:t>Third level</a:t>
            </a:r>
          </a:p>
          <a:p>
            <a:pPr marL="171441" lvl="0" indent="-171441" algn="l" defTabSz="951564" rtl="0" eaLnBrk="1" fontAlgn="base" latinLnBrk="0" hangingPunct="1">
              <a:spcAft>
                <a:spcPts val="376"/>
              </a:spcAft>
              <a:buClrTx/>
              <a:buSzPct val="100000"/>
              <a:buFont typeface="Wingdings" panose="05000000000000000000" pitchFamily="2" charset="2"/>
              <a:buChar char=""/>
              <a:defRPr/>
            </a:pPr>
            <a:r>
              <a:rPr lang="en-US" dirty="0"/>
              <a:t>Fourth level</a:t>
            </a:r>
          </a:p>
          <a:p>
            <a:pPr marL="171441" lvl="0" indent="-171441" algn="l" defTabSz="951564" rtl="0" eaLnBrk="1" fontAlgn="base" latinLnBrk="0" hangingPunct="1">
              <a:spcAft>
                <a:spcPts val="376"/>
              </a:spcAft>
              <a:buClrTx/>
              <a:buSzPct val="100000"/>
              <a:buFont typeface="Wingdings" panose="05000000000000000000" pitchFamily="2" charset="2"/>
              <a:buChar char=""/>
              <a:defRPr/>
            </a:pPr>
            <a:r>
              <a:rPr lang="en-US" dirty="0"/>
              <a:t>Fifth level</a:t>
            </a:r>
          </a:p>
        </p:txBody>
      </p:sp>
      <p:sp>
        <p:nvSpPr>
          <p:cNvPr id="2" name="Title 1"/>
          <p:cNvSpPr>
            <a:spLocks noGrp="1"/>
          </p:cNvSpPr>
          <p:nvPr>
            <p:ph type="title" hasCustomPrompt="1"/>
          </p:nvPr>
        </p:nvSpPr>
        <p:spPr>
          <a:xfrm>
            <a:off x="457201" y="237520"/>
            <a:ext cx="8926966" cy="562582"/>
          </a:xfrm>
        </p:spPr>
        <p:txBody>
          <a:bodyPr/>
          <a:lstStyle>
            <a:lvl1pPr>
              <a:defRPr/>
            </a:lvl1pPr>
          </a:lstStyle>
          <a:p>
            <a:r>
              <a:rPr lang="en-US" dirty="0"/>
              <a:t>CLICK TO EDIT MASTER TITLE STYLE</a:t>
            </a:r>
          </a:p>
        </p:txBody>
      </p:sp>
      <p:sp>
        <p:nvSpPr>
          <p:cNvPr id="6" name="Text Placeholder 5"/>
          <p:cNvSpPr>
            <a:spLocks noGrp="1"/>
          </p:cNvSpPr>
          <p:nvPr>
            <p:ph type="body" sz="quarter" idx="10"/>
          </p:nvPr>
        </p:nvSpPr>
        <p:spPr>
          <a:xfrm>
            <a:off x="531359" y="812494"/>
            <a:ext cx="8852808" cy="304800"/>
          </a:xfrm>
        </p:spPr>
        <p:txBody>
          <a:bodyPr anchor="b" anchorCtr="0">
            <a:noAutofit/>
          </a:bodyPr>
          <a:lstStyle>
            <a:lvl1pPr marL="0" indent="0" algn="r" defTabSz="35290" rtl="0" eaLnBrk="1" fontAlgn="base" latinLnBrk="0" hangingPunct="1">
              <a:lnSpc>
                <a:spcPct val="112000"/>
              </a:lnSpc>
              <a:spcBef>
                <a:spcPct val="0"/>
              </a:spcBef>
              <a:buClr>
                <a:srgbClr val="D0103A"/>
              </a:buClr>
              <a:buSzPct val="90000"/>
              <a:buNone/>
              <a:defRPr lang="en-US" sz="1800" kern="1200" dirty="0" smtClean="0">
                <a:solidFill>
                  <a:schemeClr val="bg2"/>
                </a:solidFill>
                <a:latin typeface="Roboto Condensed" panose="02000000000000000000" pitchFamily="2" charset="0"/>
                <a:ea typeface="Roboto Condensed" panose="02000000000000000000" pitchFamily="2" charset="0"/>
                <a:cs typeface="+mn-cs"/>
              </a:defRPr>
            </a:lvl1pPr>
          </a:lstStyle>
          <a:p>
            <a:pPr lvl="0"/>
            <a:r>
              <a:rPr lang="en-US" dirty="0"/>
              <a:t>Edit Master text styles</a:t>
            </a:r>
          </a:p>
        </p:txBody>
      </p:sp>
      <p:sp>
        <p:nvSpPr>
          <p:cNvPr id="5" name="Picture Placeholder 4"/>
          <p:cNvSpPr>
            <a:spLocks noGrp="1"/>
          </p:cNvSpPr>
          <p:nvPr>
            <p:ph type="pic" sz="quarter" idx="12"/>
          </p:nvPr>
        </p:nvSpPr>
        <p:spPr>
          <a:xfrm>
            <a:off x="5495925" y="1379220"/>
            <a:ext cx="3876676" cy="5486400"/>
          </a:xfrm>
        </p:spPr>
        <p:txBody>
          <a:bodyPr/>
          <a:lstStyle/>
          <a:p>
            <a:endParaRPr lang="en-US" dirty="0"/>
          </a:p>
        </p:txBody>
      </p:sp>
    </p:spTree>
    <p:extLst>
      <p:ext uri="{BB962C8B-B14F-4D97-AF65-F5344CB8AC3E}">
        <p14:creationId xmlns:p14="http://schemas.microsoft.com/office/powerpoint/2010/main" val="2461123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NKF TEXT_SINGL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Roboto Condensed" pitchFamily="2" charset="0"/>
                <a:ea typeface="Roboto Condensed" pitchFamily="2" charset="0"/>
              </a:defRPr>
            </a:lvl1pPr>
          </a:lstStyle>
          <a:p>
            <a:r>
              <a:rPr lang="en-US" dirty="0"/>
              <a:t>CLICK TO EDIT MASTER TITLE STYLE</a:t>
            </a:r>
          </a:p>
        </p:txBody>
      </p:sp>
      <p:sp>
        <p:nvSpPr>
          <p:cNvPr id="4" name="Text Placeholder 3"/>
          <p:cNvSpPr>
            <a:spLocks noGrp="1"/>
          </p:cNvSpPr>
          <p:nvPr>
            <p:ph type="body" sz="quarter" idx="10" hasCustomPrompt="1"/>
          </p:nvPr>
        </p:nvSpPr>
        <p:spPr>
          <a:xfrm>
            <a:off x="457201" y="1379220"/>
            <a:ext cx="8915400" cy="5486400"/>
          </a:xfrm>
        </p:spPr>
        <p:txBody>
          <a:bodyPr/>
          <a:lstStyle>
            <a:lvl1pPr marL="171441" indent="-171441">
              <a:spcAft>
                <a:spcPts val="376"/>
              </a:spcAft>
              <a:buClrTx/>
              <a:buFont typeface="Wingdings" panose="05000000000000000000" pitchFamily="2" charset="2"/>
              <a:buChar char=""/>
              <a:defRPr kumimoji="0" lang="en-US" sz="1400" b="0" i="0" u="none" strike="noStrike" kern="1200" cap="none" spc="0" normalizeH="0" baseline="0" noProof="0" dirty="0">
                <a:ln>
                  <a:noFill/>
                </a:ln>
                <a:solidFill>
                  <a:schemeClr val="bg1"/>
                </a:solidFill>
                <a:effectLst/>
                <a:uLnTx/>
                <a:uFillTx/>
                <a:latin typeface="Roboto Condensed" pitchFamily="2" charset="0"/>
                <a:ea typeface="Roboto Condensed" pitchFamily="2" charset="0"/>
                <a:cs typeface="Times New Roman" panose="02020603050405020304" pitchFamily="18" charset="0"/>
              </a:defRPr>
            </a:lvl1pPr>
            <a:lvl2pPr>
              <a:defRPr>
                <a:solidFill>
                  <a:schemeClr val="bg1"/>
                </a:solidFill>
                <a:latin typeface="Roboto Condensed" pitchFamily="2" charset="0"/>
                <a:ea typeface="Roboto Condensed" pitchFamily="2" charset="0"/>
              </a:defRPr>
            </a:lvl2pPr>
            <a:lvl3pPr marL="285736" indent="-285736">
              <a:defRPr/>
            </a:lvl3pPr>
            <a:lvl4pPr marL="285736" indent="-285736">
              <a:defRPr/>
            </a:lvl4pPr>
            <a:lvl5pPr marL="285736" indent="-285736">
              <a:defRPr/>
            </a:lvl5pPr>
          </a:lstStyle>
          <a:p>
            <a:pPr lvl="0"/>
            <a:r>
              <a:rPr lang="en-US" dirty="0"/>
              <a:t>Click to edit Master text styles</a:t>
            </a:r>
          </a:p>
          <a:p>
            <a:pPr lvl="1"/>
            <a:r>
              <a:rPr lang="en-US" dirty="0"/>
              <a:t>Second level</a:t>
            </a:r>
          </a:p>
          <a:p>
            <a:pPr marL="171441" lvl="0" indent="-171441" algn="l" defTabSz="951564" rtl="0" eaLnBrk="1" fontAlgn="base" latinLnBrk="0" hangingPunct="1">
              <a:spcAft>
                <a:spcPts val="376"/>
              </a:spcAft>
              <a:buClrTx/>
              <a:buSzPct val="100000"/>
              <a:buFont typeface="Wingdings" panose="05000000000000000000" pitchFamily="2" charset="2"/>
              <a:buChar char=""/>
              <a:defRPr/>
            </a:pPr>
            <a:r>
              <a:rPr lang="en-US" dirty="0"/>
              <a:t>Third level</a:t>
            </a:r>
          </a:p>
          <a:p>
            <a:pPr marL="171441" lvl="0" indent="-171441" algn="l" defTabSz="951564" rtl="0" eaLnBrk="1" fontAlgn="base" latinLnBrk="0" hangingPunct="1">
              <a:spcAft>
                <a:spcPts val="376"/>
              </a:spcAft>
              <a:buClrTx/>
              <a:buSzPct val="100000"/>
              <a:buFont typeface="Wingdings" panose="05000000000000000000" pitchFamily="2" charset="2"/>
              <a:buChar char=""/>
              <a:defRPr/>
            </a:pPr>
            <a:r>
              <a:rPr lang="en-US" dirty="0"/>
              <a:t>Fourth level</a:t>
            </a:r>
          </a:p>
          <a:p>
            <a:pPr marL="171441" lvl="0" indent="-171441" algn="l" defTabSz="951564" rtl="0" eaLnBrk="1" fontAlgn="base" latinLnBrk="0" hangingPunct="1">
              <a:spcAft>
                <a:spcPts val="376"/>
              </a:spcAft>
              <a:buClrTx/>
              <a:buSzPct val="100000"/>
              <a:buFont typeface="Wingdings" panose="05000000000000000000" pitchFamily="2" charset="2"/>
              <a:buChar char=""/>
              <a:defRPr/>
            </a:pPr>
            <a:r>
              <a:rPr lang="en-US" dirty="0"/>
              <a:t>Fifth level</a:t>
            </a:r>
          </a:p>
        </p:txBody>
      </p:sp>
    </p:spTree>
    <p:extLst>
      <p:ext uri="{BB962C8B-B14F-4D97-AF65-F5344CB8AC3E}">
        <p14:creationId xmlns:p14="http://schemas.microsoft.com/office/powerpoint/2010/main" val="21628227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theme" Target="../theme/theme5.xml"/><Relationship Id="rId4"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theme" Target="../theme/theme6.xml"/><Relationship Id="rId4" Type="http://schemas.openxmlformats.org/officeDocument/2006/relationships/slideLayout" Target="../slideLayouts/slideLayout12.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jpg"/></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8" name="Title Placeholder 15"/>
          <p:cNvSpPr>
            <a:spLocks noGrp="1"/>
          </p:cNvSpPr>
          <p:nvPr>
            <p:ph type="title"/>
          </p:nvPr>
        </p:nvSpPr>
        <p:spPr>
          <a:xfrm>
            <a:off x="1153052" y="1997614"/>
            <a:ext cx="7315201" cy="1606822"/>
          </a:xfrm>
          <a:prstGeom prst="rect">
            <a:avLst/>
          </a:prstGeom>
        </p:spPr>
        <p:txBody>
          <a:bodyPr vert="horz" lIns="0" tIns="0" rIns="0" bIns="0" rtlCol="0" anchor="b" anchorCtr="0">
            <a:noAutofit/>
          </a:bodyPr>
          <a:lstStyle/>
          <a:p>
            <a:r>
              <a:rPr lang="en-US" dirty="0"/>
              <a:t>CLICK TO EDIT MASTER TITLE STYLE</a:t>
            </a:r>
          </a:p>
        </p:txBody>
      </p:sp>
      <p:pic>
        <p:nvPicPr>
          <p:cNvPr id="10" name="Picture 9"/>
          <p:cNvPicPr>
            <a:picLocks noChangeAspect="1"/>
          </p:cNvPicPr>
          <p:nvPr userDrawn="1"/>
        </p:nvPicPr>
        <p:blipFill>
          <a:blip r:embed="rId4">
            <a:biLevel thresh="25000"/>
            <a:extLst>
              <a:ext uri="{28A0092B-C50C-407E-A947-70E740481C1C}">
                <a14:useLocalDpi xmlns:a14="http://schemas.microsoft.com/office/drawing/2010/main" val="0"/>
              </a:ext>
            </a:extLst>
          </a:blip>
          <a:stretch>
            <a:fillRect/>
          </a:stretch>
        </p:blipFill>
        <p:spPr>
          <a:xfrm>
            <a:off x="228599" y="7179653"/>
            <a:ext cx="1901170" cy="365760"/>
          </a:xfrm>
          <a:prstGeom prst="rect">
            <a:avLst/>
          </a:prstGeom>
        </p:spPr>
      </p:pic>
    </p:spTree>
    <p:extLst>
      <p:ext uri="{BB962C8B-B14F-4D97-AF65-F5344CB8AC3E}">
        <p14:creationId xmlns:p14="http://schemas.microsoft.com/office/powerpoint/2010/main" val="1234260085"/>
      </p:ext>
    </p:extLst>
  </p:cSld>
  <p:clrMap bg1="lt1" tx1="dk1" bg2="lt2" tx2="dk2" accent1="accent1" accent2="accent2" accent3="accent3" accent4="accent4" accent5="accent5" accent6="accent6" hlink="hlink" folHlink="folHlink"/>
  <p:sldLayoutIdLst>
    <p:sldLayoutId id="2147483880" r:id="rId1"/>
  </p:sldLayoutIdLst>
  <p:transition>
    <p:zoom/>
  </p:transition>
  <p:hf hdr="0" ftr="0" dt="0"/>
  <p:txStyles>
    <p:titleStyle>
      <a:lvl1pPr marL="0" indent="0" algn="l" defTabSz="915185" rtl="0" eaLnBrk="0" fontAlgn="base" hangingPunct="0">
        <a:lnSpc>
          <a:spcPct val="75000"/>
        </a:lnSpc>
        <a:spcBef>
          <a:spcPct val="0"/>
        </a:spcBef>
        <a:spcAft>
          <a:spcPct val="0"/>
        </a:spcAft>
        <a:defRPr kumimoji="0" lang="en-US" sz="6000" b="0" i="0" u="none" strike="noStrike" kern="0" cap="all" spc="0" normalizeH="0" baseline="0" noProof="0" dirty="0" smtClean="0">
          <a:ln>
            <a:noFill/>
          </a:ln>
          <a:solidFill>
            <a:schemeClr val="bg1"/>
          </a:solidFill>
          <a:effectLst/>
          <a:uLnTx/>
          <a:uFillTx/>
          <a:latin typeface="Roboto Condensed" panose="02000000000000000000" pitchFamily="2" charset="0"/>
          <a:ea typeface="Roboto Condensed" panose="02000000000000000000" pitchFamily="2" charset="0"/>
          <a:cs typeface="+mj-cs"/>
        </a:defRPr>
      </a:lvl1pPr>
      <a:lvl2pPr algn="l" defTabSz="915185" rtl="0" eaLnBrk="0" fontAlgn="base" hangingPunct="0">
        <a:spcBef>
          <a:spcPct val="0"/>
        </a:spcBef>
        <a:spcAft>
          <a:spcPct val="0"/>
        </a:spcAft>
        <a:defRPr sz="2252">
          <a:solidFill>
            <a:schemeClr val="bg1"/>
          </a:solidFill>
          <a:latin typeface="Arial" charset="0"/>
        </a:defRPr>
      </a:lvl2pPr>
      <a:lvl3pPr algn="l" defTabSz="915185" rtl="0" eaLnBrk="0" fontAlgn="base" hangingPunct="0">
        <a:spcBef>
          <a:spcPct val="0"/>
        </a:spcBef>
        <a:spcAft>
          <a:spcPct val="0"/>
        </a:spcAft>
        <a:defRPr sz="2252">
          <a:solidFill>
            <a:schemeClr val="bg1"/>
          </a:solidFill>
          <a:latin typeface="Arial" charset="0"/>
        </a:defRPr>
      </a:lvl3pPr>
      <a:lvl4pPr algn="l" defTabSz="915185" rtl="0" eaLnBrk="0" fontAlgn="base" hangingPunct="0">
        <a:spcBef>
          <a:spcPct val="0"/>
        </a:spcBef>
        <a:spcAft>
          <a:spcPct val="0"/>
        </a:spcAft>
        <a:defRPr sz="2252">
          <a:solidFill>
            <a:schemeClr val="bg1"/>
          </a:solidFill>
          <a:latin typeface="Arial" charset="0"/>
        </a:defRPr>
      </a:lvl4pPr>
      <a:lvl5pPr algn="l" defTabSz="915185" rtl="0" eaLnBrk="0" fontAlgn="base" hangingPunct="0">
        <a:spcBef>
          <a:spcPct val="0"/>
        </a:spcBef>
        <a:spcAft>
          <a:spcPct val="0"/>
        </a:spcAft>
        <a:defRPr sz="2252">
          <a:solidFill>
            <a:schemeClr val="bg1"/>
          </a:solidFill>
          <a:latin typeface="Arial" charset="0"/>
        </a:defRPr>
      </a:lvl5pPr>
      <a:lvl6pPr marL="285871" algn="l" defTabSz="915185" rtl="0" fontAlgn="base">
        <a:spcBef>
          <a:spcPct val="0"/>
        </a:spcBef>
        <a:spcAft>
          <a:spcPct val="0"/>
        </a:spcAft>
        <a:defRPr sz="2252">
          <a:solidFill>
            <a:schemeClr val="bg1"/>
          </a:solidFill>
          <a:latin typeface="Arial" charset="0"/>
        </a:defRPr>
      </a:lvl6pPr>
      <a:lvl7pPr marL="571744" algn="l" defTabSz="915185" rtl="0" fontAlgn="base">
        <a:spcBef>
          <a:spcPct val="0"/>
        </a:spcBef>
        <a:spcAft>
          <a:spcPct val="0"/>
        </a:spcAft>
        <a:defRPr sz="2252">
          <a:solidFill>
            <a:schemeClr val="bg1"/>
          </a:solidFill>
          <a:latin typeface="Arial" charset="0"/>
        </a:defRPr>
      </a:lvl7pPr>
      <a:lvl8pPr marL="857614" algn="l" defTabSz="915185" rtl="0" fontAlgn="base">
        <a:spcBef>
          <a:spcPct val="0"/>
        </a:spcBef>
        <a:spcAft>
          <a:spcPct val="0"/>
        </a:spcAft>
        <a:defRPr sz="2252">
          <a:solidFill>
            <a:schemeClr val="bg1"/>
          </a:solidFill>
          <a:latin typeface="Arial" charset="0"/>
        </a:defRPr>
      </a:lvl8pPr>
      <a:lvl9pPr marL="1143485" algn="l" defTabSz="915185" rtl="0" fontAlgn="base">
        <a:spcBef>
          <a:spcPct val="0"/>
        </a:spcBef>
        <a:spcAft>
          <a:spcPct val="0"/>
        </a:spcAft>
        <a:defRPr sz="2252">
          <a:solidFill>
            <a:schemeClr val="bg1"/>
          </a:solidFill>
          <a:latin typeface="Arial" charset="0"/>
        </a:defRPr>
      </a:lvl9pPr>
    </p:titleStyle>
    <p:bodyStyle>
      <a:lvl1pPr marL="144921" marR="0" indent="-144921" algn="l" defTabSz="915185" rtl="0" eaLnBrk="0" fontAlgn="base" latinLnBrk="0" hangingPunct="0">
        <a:lnSpc>
          <a:spcPct val="100000"/>
        </a:lnSpc>
        <a:spcBef>
          <a:spcPts val="0"/>
        </a:spcBef>
        <a:spcAft>
          <a:spcPts val="750"/>
        </a:spcAft>
        <a:buClr>
          <a:schemeClr val="accent1"/>
        </a:buClr>
        <a:buSzPct val="80000"/>
        <a:buFont typeface="Wingdings" pitchFamily="2" charset="2"/>
        <a:buNone/>
        <a:tabLst/>
        <a:defRPr kumimoji="0" lang="en-US" sz="1188" b="0" i="0" u="none" strike="noStrike" kern="0" cap="none" spc="0" normalizeH="0" baseline="0" noProof="0">
          <a:ln>
            <a:noFill/>
          </a:ln>
          <a:solidFill>
            <a:srgbClr val="000000"/>
          </a:solidFill>
          <a:effectLst/>
          <a:uLnTx/>
          <a:uFillTx/>
          <a:latin typeface="+mn-lt"/>
          <a:ea typeface="+mn-ea"/>
          <a:cs typeface="+mn-cs"/>
        </a:defRPr>
      </a:lvl1pPr>
      <a:lvl2pPr marL="357340" marR="0" indent="-140950" algn="l" defTabSz="915185" rtl="0" eaLnBrk="0" fontAlgn="base" latinLnBrk="0" hangingPunct="0">
        <a:lnSpc>
          <a:spcPct val="100000"/>
        </a:lnSpc>
        <a:spcBef>
          <a:spcPts val="0"/>
        </a:spcBef>
        <a:spcAft>
          <a:spcPts val="750"/>
        </a:spcAft>
        <a:buClr>
          <a:schemeClr val="accent1"/>
        </a:buClr>
        <a:buSzPct val="90000"/>
        <a:buFont typeface="Wingdings" pitchFamily="2" charset="2"/>
        <a:buChar char=""/>
        <a:tabLst/>
        <a:defRPr kumimoji="0" lang="en-US" sz="1188" b="0" i="0" u="none" strike="noStrike" kern="0" cap="none" spc="0" normalizeH="0" baseline="0" noProof="0">
          <a:ln>
            <a:noFill/>
          </a:ln>
          <a:solidFill>
            <a:srgbClr val="000000"/>
          </a:solidFill>
          <a:effectLst/>
          <a:uLnTx/>
          <a:uFillTx/>
          <a:latin typeface="+mn-lt"/>
          <a:ea typeface="+mn-ea"/>
          <a:cs typeface="+mn-cs"/>
        </a:defRPr>
      </a:lvl2pPr>
      <a:lvl3pPr marL="0" marR="0" indent="0" algn="l" defTabSz="915185" rtl="0" eaLnBrk="0" fontAlgn="base" latinLnBrk="0" hangingPunct="0">
        <a:lnSpc>
          <a:spcPct val="100000"/>
        </a:lnSpc>
        <a:spcBef>
          <a:spcPts val="0"/>
        </a:spcBef>
        <a:spcAft>
          <a:spcPts val="1126"/>
        </a:spcAft>
        <a:buClr>
          <a:schemeClr val="accent1"/>
        </a:buClr>
        <a:buSzPct val="90000"/>
        <a:buFont typeface="Wingdings" pitchFamily="2" charset="2"/>
        <a:buChar char=""/>
        <a:tabLst/>
        <a:defRPr sz="1438">
          <a:solidFill>
            <a:srgbClr val="000000"/>
          </a:solidFill>
          <a:latin typeface="+mn-lt"/>
        </a:defRPr>
      </a:lvl3pPr>
      <a:lvl4pPr marL="0" marR="0" indent="0" algn="l" defTabSz="915185" rtl="0" eaLnBrk="0" fontAlgn="base" latinLnBrk="0" hangingPunct="0">
        <a:lnSpc>
          <a:spcPct val="100000"/>
        </a:lnSpc>
        <a:spcBef>
          <a:spcPts val="0"/>
        </a:spcBef>
        <a:spcAft>
          <a:spcPts val="1126"/>
        </a:spcAft>
        <a:buClr>
          <a:schemeClr val="accent1"/>
        </a:buClr>
        <a:buSzPct val="90000"/>
        <a:buFont typeface="Wingdings" pitchFamily="2" charset="2"/>
        <a:buChar char=""/>
        <a:tabLst/>
        <a:defRPr sz="1188">
          <a:solidFill>
            <a:srgbClr val="000000"/>
          </a:solidFill>
          <a:latin typeface="+mn-lt"/>
        </a:defRPr>
      </a:lvl4pPr>
      <a:lvl5pPr marL="0" marR="0" indent="0" algn="l" defTabSz="915185" rtl="0" eaLnBrk="0" fontAlgn="base" latinLnBrk="0" hangingPunct="0">
        <a:lnSpc>
          <a:spcPct val="100000"/>
        </a:lnSpc>
        <a:spcBef>
          <a:spcPts val="0"/>
        </a:spcBef>
        <a:spcAft>
          <a:spcPts val="1126"/>
        </a:spcAft>
        <a:buClr>
          <a:schemeClr val="accent1"/>
        </a:buClr>
        <a:buSzPct val="90000"/>
        <a:buFont typeface="Wingdings" pitchFamily="2" charset="2"/>
        <a:buChar char=""/>
        <a:tabLst/>
        <a:defRPr sz="1188">
          <a:solidFill>
            <a:srgbClr val="000000"/>
          </a:solidFill>
          <a:latin typeface="+mn-lt"/>
        </a:defRPr>
      </a:lvl5pPr>
      <a:lvl6pPr marL="1284435" indent="-137973" algn="l" defTabSz="915185" rtl="0" fontAlgn="base">
        <a:spcBef>
          <a:spcPct val="20000"/>
        </a:spcBef>
        <a:spcAft>
          <a:spcPct val="0"/>
        </a:spcAft>
        <a:buClr>
          <a:schemeClr val="accent1"/>
        </a:buClr>
        <a:buSzPct val="80000"/>
        <a:buFont typeface="Wingdings" pitchFamily="2" charset="2"/>
        <a:buChar char="§"/>
        <a:defRPr sz="1188">
          <a:solidFill>
            <a:srgbClr val="000000"/>
          </a:solidFill>
          <a:latin typeface="+mn-lt"/>
        </a:defRPr>
      </a:lvl6pPr>
      <a:lvl7pPr marL="1570308" indent="-137973" algn="l" defTabSz="915185" rtl="0" fontAlgn="base">
        <a:spcBef>
          <a:spcPct val="20000"/>
        </a:spcBef>
        <a:spcAft>
          <a:spcPct val="0"/>
        </a:spcAft>
        <a:buClr>
          <a:schemeClr val="accent1"/>
        </a:buClr>
        <a:buSzPct val="80000"/>
        <a:buFont typeface="Wingdings" pitchFamily="2" charset="2"/>
        <a:buChar char="§"/>
        <a:defRPr sz="1188">
          <a:solidFill>
            <a:srgbClr val="000000"/>
          </a:solidFill>
          <a:latin typeface="+mn-lt"/>
        </a:defRPr>
      </a:lvl7pPr>
      <a:lvl8pPr marL="1856179" indent="-137973" algn="l" defTabSz="915185" rtl="0" fontAlgn="base">
        <a:spcBef>
          <a:spcPct val="20000"/>
        </a:spcBef>
        <a:spcAft>
          <a:spcPct val="0"/>
        </a:spcAft>
        <a:buClr>
          <a:schemeClr val="accent1"/>
        </a:buClr>
        <a:buSzPct val="80000"/>
        <a:buFont typeface="Wingdings" pitchFamily="2" charset="2"/>
        <a:buChar char="§"/>
        <a:defRPr sz="1188">
          <a:solidFill>
            <a:srgbClr val="000000"/>
          </a:solidFill>
          <a:latin typeface="+mn-lt"/>
        </a:defRPr>
      </a:lvl8pPr>
      <a:lvl9pPr marL="2142051" indent="-137973" algn="l" defTabSz="915185" rtl="0" fontAlgn="base">
        <a:spcBef>
          <a:spcPct val="20000"/>
        </a:spcBef>
        <a:spcAft>
          <a:spcPct val="0"/>
        </a:spcAft>
        <a:buClr>
          <a:schemeClr val="accent1"/>
        </a:buClr>
        <a:buSzPct val="80000"/>
        <a:buFont typeface="Wingdings" pitchFamily="2" charset="2"/>
        <a:buChar char="§"/>
        <a:defRPr sz="1188">
          <a:solidFill>
            <a:srgbClr val="000000"/>
          </a:solidFill>
          <a:latin typeface="+mn-lt"/>
        </a:defRPr>
      </a:lvl9pPr>
    </p:bodyStyle>
    <p:otherStyle>
      <a:defPPr>
        <a:defRPr lang="en-US"/>
      </a:defPPr>
      <a:lvl1pPr marL="0" algn="l" defTabSz="571744" rtl="0" eaLnBrk="1" latinLnBrk="0" hangingPunct="1">
        <a:defRPr sz="1188" kern="1200">
          <a:solidFill>
            <a:schemeClr val="tx1"/>
          </a:solidFill>
          <a:latin typeface="+mn-lt"/>
          <a:ea typeface="+mn-ea"/>
          <a:cs typeface="+mn-cs"/>
        </a:defRPr>
      </a:lvl1pPr>
      <a:lvl2pPr marL="285871" algn="l" defTabSz="571744" rtl="0" eaLnBrk="1" latinLnBrk="0" hangingPunct="1">
        <a:defRPr sz="1188" kern="1200">
          <a:solidFill>
            <a:schemeClr val="tx1"/>
          </a:solidFill>
          <a:latin typeface="+mn-lt"/>
          <a:ea typeface="+mn-ea"/>
          <a:cs typeface="+mn-cs"/>
        </a:defRPr>
      </a:lvl2pPr>
      <a:lvl3pPr marL="571744" algn="l" defTabSz="571744" rtl="0" eaLnBrk="1" latinLnBrk="0" hangingPunct="1">
        <a:defRPr sz="1188" kern="1200">
          <a:solidFill>
            <a:schemeClr val="tx1"/>
          </a:solidFill>
          <a:latin typeface="+mn-lt"/>
          <a:ea typeface="+mn-ea"/>
          <a:cs typeface="+mn-cs"/>
        </a:defRPr>
      </a:lvl3pPr>
      <a:lvl4pPr marL="857614" algn="l" defTabSz="571744" rtl="0" eaLnBrk="1" latinLnBrk="0" hangingPunct="1">
        <a:defRPr sz="1188" kern="1200">
          <a:solidFill>
            <a:schemeClr val="tx1"/>
          </a:solidFill>
          <a:latin typeface="+mn-lt"/>
          <a:ea typeface="+mn-ea"/>
          <a:cs typeface="+mn-cs"/>
        </a:defRPr>
      </a:lvl4pPr>
      <a:lvl5pPr marL="1143485" algn="l" defTabSz="571744" rtl="0" eaLnBrk="1" latinLnBrk="0" hangingPunct="1">
        <a:defRPr sz="1188" kern="1200">
          <a:solidFill>
            <a:schemeClr val="tx1"/>
          </a:solidFill>
          <a:latin typeface="+mn-lt"/>
          <a:ea typeface="+mn-ea"/>
          <a:cs typeface="+mn-cs"/>
        </a:defRPr>
      </a:lvl5pPr>
      <a:lvl6pPr marL="1429358" algn="l" defTabSz="571744" rtl="0" eaLnBrk="1" latinLnBrk="0" hangingPunct="1">
        <a:defRPr sz="1188" kern="1200">
          <a:solidFill>
            <a:schemeClr val="tx1"/>
          </a:solidFill>
          <a:latin typeface="+mn-lt"/>
          <a:ea typeface="+mn-ea"/>
          <a:cs typeface="+mn-cs"/>
        </a:defRPr>
      </a:lvl6pPr>
      <a:lvl7pPr marL="1715229" algn="l" defTabSz="571744" rtl="0" eaLnBrk="1" latinLnBrk="0" hangingPunct="1">
        <a:defRPr sz="1188" kern="1200">
          <a:solidFill>
            <a:schemeClr val="tx1"/>
          </a:solidFill>
          <a:latin typeface="+mn-lt"/>
          <a:ea typeface="+mn-ea"/>
          <a:cs typeface="+mn-cs"/>
        </a:defRPr>
      </a:lvl7pPr>
      <a:lvl8pPr marL="2001100" algn="l" defTabSz="571744" rtl="0" eaLnBrk="1" latinLnBrk="0" hangingPunct="1">
        <a:defRPr sz="1188" kern="1200">
          <a:solidFill>
            <a:schemeClr val="tx1"/>
          </a:solidFill>
          <a:latin typeface="+mn-lt"/>
          <a:ea typeface="+mn-ea"/>
          <a:cs typeface="+mn-cs"/>
        </a:defRPr>
      </a:lvl8pPr>
      <a:lvl9pPr marL="2286972" algn="l" defTabSz="571744" rtl="0" eaLnBrk="1" latinLnBrk="0" hangingPunct="1">
        <a:defRPr sz="118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userDrawn="1">
          <p15:clr>
            <a:srgbClr val="F26B43"/>
          </p15:clr>
        </p15:guide>
        <p15:guide id="2" pos="144" userDrawn="1">
          <p15:clr>
            <a:srgbClr val="F26B43"/>
          </p15:clr>
        </p15:guide>
        <p15:guide id="3" pos="6192" userDrawn="1">
          <p15:clr>
            <a:srgbClr val="F26B43"/>
          </p15:clr>
        </p15:guide>
        <p15:guide id="4" orient="horz" pos="4752" userDrawn="1">
          <p15:clr>
            <a:srgbClr val="F26B43"/>
          </p15:clr>
        </p15:guide>
        <p15:guide id="5" pos="720" userDrawn="1">
          <p15:clr>
            <a:srgbClr val="F26B43"/>
          </p15:clr>
        </p15:guide>
        <p15:guide id="6" orient="horz" pos="2160" userDrawn="1">
          <p15:clr>
            <a:srgbClr val="F26B43"/>
          </p15:clr>
        </p15:guide>
        <p15:guide id="7" orient="horz" pos="273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8" name="Title Placeholder 15"/>
          <p:cNvSpPr>
            <a:spLocks noGrp="1"/>
          </p:cNvSpPr>
          <p:nvPr>
            <p:ph type="title"/>
          </p:nvPr>
        </p:nvSpPr>
        <p:spPr>
          <a:xfrm>
            <a:off x="1153052" y="2175161"/>
            <a:ext cx="7315201" cy="1427018"/>
          </a:xfrm>
          <a:prstGeom prst="rect">
            <a:avLst/>
          </a:prstGeom>
        </p:spPr>
        <p:txBody>
          <a:bodyPr vert="horz" lIns="0" tIns="0" rIns="0" bIns="0" rtlCol="0" anchor="b" anchorCtr="0">
            <a:noAutofit/>
          </a:bodyPr>
          <a:lstStyle/>
          <a:p>
            <a:r>
              <a:rPr lang="en-US" dirty="0"/>
              <a:t>CLICK TO EDIT MASTER TITLE STYLE</a:t>
            </a:r>
          </a:p>
        </p:txBody>
      </p:sp>
      <p:pic>
        <p:nvPicPr>
          <p:cNvPr id="7" name="Picture 6"/>
          <p:cNvPicPr>
            <a:picLocks noChangeAspect="1"/>
          </p:cNvPicPr>
          <p:nvPr userDrawn="1"/>
        </p:nvPicPr>
        <p:blipFill>
          <a:blip r:embed="rId4">
            <a:biLevel thresh="25000"/>
            <a:extLst>
              <a:ext uri="{28A0092B-C50C-407E-A947-70E740481C1C}">
                <a14:useLocalDpi xmlns:a14="http://schemas.microsoft.com/office/drawing/2010/main" val="0"/>
              </a:ext>
            </a:extLst>
          </a:blip>
          <a:stretch>
            <a:fillRect/>
          </a:stretch>
        </p:blipFill>
        <p:spPr>
          <a:xfrm>
            <a:off x="228599" y="7179653"/>
            <a:ext cx="1901170" cy="365760"/>
          </a:xfrm>
          <a:prstGeom prst="rect">
            <a:avLst/>
          </a:prstGeom>
        </p:spPr>
      </p:pic>
    </p:spTree>
    <p:extLst>
      <p:ext uri="{BB962C8B-B14F-4D97-AF65-F5344CB8AC3E}">
        <p14:creationId xmlns:p14="http://schemas.microsoft.com/office/powerpoint/2010/main" val="582058775"/>
      </p:ext>
    </p:extLst>
  </p:cSld>
  <p:clrMap bg1="lt1" tx1="dk1" bg2="lt2" tx2="dk2" accent1="accent1" accent2="accent2" accent3="accent3" accent4="accent4" accent5="accent5" accent6="accent6" hlink="hlink" folHlink="folHlink"/>
  <p:sldLayoutIdLst>
    <p:sldLayoutId id="2147483879" r:id="rId1"/>
  </p:sldLayoutIdLst>
  <p:transition>
    <p:zoom/>
  </p:transition>
  <p:hf hdr="0" ftr="0" dt="0"/>
  <p:txStyles>
    <p:titleStyle>
      <a:lvl1pPr marL="0" indent="0" algn="l" defTabSz="915185" rtl="0" eaLnBrk="0" fontAlgn="base" hangingPunct="0">
        <a:lnSpc>
          <a:spcPct val="75000"/>
        </a:lnSpc>
        <a:spcBef>
          <a:spcPct val="0"/>
        </a:spcBef>
        <a:spcAft>
          <a:spcPct val="0"/>
        </a:spcAft>
        <a:defRPr kumimoji="0" lang="en-US" sz="6000" b="0" i="0" u="none" strike="noStrike" kern="0" cap="all" spc="0" normalizeH="0" baseline="0" noProof="0" dirty="0" smtClean="0">
          <a:ln>
            <a:noFill/>
          </a:ln>
          <a:solidFill>
            <a:schemeClr val="bg1"/>
          </a:solidFill>
          <a:effectLst/>
          <a:uLnTx/>
          <a:uFillTx/>
          <a:latin typeface="Roboto Condensed" panose="02000000000000000000" pitchFamily="2" charset="0"/>
          <a:ea typeface="Roboto Condensed" panose="02000000000000000000" pitchFamily="2" charset="0"/>
          <a:cs typeface="+mj-cs"/>
        </a:defRPr>
      </a:lvl1pPr>
      <a:lvl2pPr algn="l" defTabSz="915185" rtl="0" eaLnBrk="0" fontAlgn="base" hangingPunct="0">
        <a:spcBef>
          <a:spcPct val="0"/>
        </a:spcBef>
        <a:spcAft>
          <a:spcPct val="0"/>
        </a:spcAft>
        <a:defRPr sz="2252">
          <a:solidFill>
            <a:schemeClr val="bg1"/>
          </a:solidFill>
          <a:latin typeface="Arial" charset="0"/>
        </a:defRPr>
      </a:lvl2pPr>
      <a:lvl3pPr algn="l" defTabSz="915185" rtl="0" eaLnBrk="0" fontAlgn="base" hangingPunct="0">
        <a:spcBef>
          <a:spcPct val="0"/>
        </a:spcBef>
        <a:spcAft>
          <a:spcPct val="0"/>
        </a:spcAft>
        <a:defRPr sz="2252">
          <a:solidFill>
            <a:schemeClr val="bg1"/>
          </a:solidFill>
          <a:latin typeface="Arial" charset="0"/>
        </a:defRPr>
      </a:lvl3pPr>
      <a:lvl4pPr algn="l" defTabSz="915185" rtl="0" eaLnBrk="0" fontAlgn="base" hangingPunct="0">
        <a:spcBef>
          <a:spcPct val="0"/>
        </a:spcBef>
        <a:spcAft>
          <a:spcPct val="0"/>
        </a:spcAft>
        <a:defRPr sz="2252">
          <a:solidFill>
            <a:schemeClr val="bg1"/>
          </a:solidFill>
          <a:latin typeface="Arial" charset="0"/>
        </a:defRPr>
      </a:lvl4pPr>
      <a:lvl5pPr algn="l" defTabSz="915185" rtl="0" eaLnBrk="0" fontAlgn="base" hangingPunct="0">
        <a:spcBef>
          <a:spcPct val="0"/>
        </a:spcBef>
        <a:spcAft>
          <a:spcPct val="0"/>
        </a:spcAft>
        <a:defRPr sz="2252">
          <a:solidFill>
            <a:schemeClr val="bg1"/>
          </a:solidFill>
          <a:latin typeface="Arial" charset="0"/>
        </a:defRPr>
      </a:lvl5pPr>
      <a:lvl6pPr marL="285871" algn="l" defTabSz="915185" rtl="0" fontAlgn="base">
        <a:spcBef>
          <a:spcPct val="0"/>
        </a:spcBef>
        <a:spcAft>
          <a:spcPct val="0"/>
        </a:spcAft>
        <a:defRPr sz="2252">
          <a:solidFill>
            <a:schemeClr val="bg1"/>
          </a:solidFill>
          <a:latin typeface="Arial" charset="0"/>
        </a:defRPr>
      </a:lvl6pPr>
      <a:lvl7pPr marL="571744" algn="l" defTabSz="915185" rtl="0" fontAlgn="base">
        <a:spcBef>
          <a:spcPct val="0"/>
        </a:spcBef>
        <a:spcAft>
          <a:spcPct val="0"/>
        </a:spcAft>
        <a:defRPr sz="2252">
          <a:solidFill>
            <a:schemeClr val="bg1"/>
          </a:solidFill>
          <a:latin typeface="Arial" charset="0"/>
        </a:defRPr>
      </a:lvl7pPr>
      <a:lvl8pPr marL="857614" algn="l" defTabSz="915185" rtl="0" fontAlgn="base">
        <a:spcBef>
          <a:spcPct val="0"/>
        </a:spcBef>
        <a:spcAft>
          <a:spcPct val="0"/>
        </a:spcAft>
        <a:defRPr sz="2252">
          <a:solidFill>
            <a:schemeClr val="bg1"/>
          </a:solidFill>
          <a:latin typeface="Arial" charset="0"/>
        </a:defRPr>
      </a:lvl8pPr>
      <a:lvl9pPr marL="1143485" algn="l" defTabSz="915185" rtl="0" fontAlgn="base">
        <a:spcBef>
          <a:spcPct val="0"/>
        </a:spcBef>
        <a:spcAft>
          <a:spcPct val="0"/>
        </a:spcAft>
        <a:defRPr sz="2252">
          <a:solidFill>
            <a:schemeClr val="bg1"/>
          </a:solidFill>
          <a:latin typeface="Arial" charset="0"/>
        </a:defRPr>
      </a:lvl9pPr>
    </p:titleStyle>
    <p:bodyStyle>
      <a:lvl1pPr marL="144921" marR="0" indent="-144921" algn="l" defTabSz="915185" rtl="0" eaLnBrk="0" fontAlgn="base" latinLnBrk="0" hangingPunct="0">
        <a:lnSpc>
          <a:spcPct val="100000"/>
        </a:lnSpc>
        <a:spcBef>
          <a:spcPts val="0"/>
        </a:spcBef>
        <a:spcAft>
          <a:spcPts val="750"/>
        </a:spcAft>
        <a:buClr>
          <a:schemeClr val="accent1"/>
        </a:buClr>
        <a:buSzPct val="80000"/>
        <a:buFont typeface="Wingdings" pitchFamily="2" charset="2"/>
        <a:buNone/>
        <a:tabLst/>
        <a:defRPr kumimoji="0" lang="en-US" sz="1188" b="0" i="0" u="none" strike="noStrike" kern="0" cap="none" spc="0" normalizeH="0" baseline="0" noProof="0">
          <a:ln>
            <a:noFill/>
          </a:ln>
          <a:solidFill>
            <a:srgbClr val="000000"/>
          </a:solidFill>
          <a:effectLst/>
          <a:uLnTx/>
          <a:uFillTx/>
          <a:latin typeface="+mn-lt"/>
          <a:ea typeface="+mn-ea"/>
          <a:cs typeface="+mn-cs"/>
        </a:defRPr>
      </a:lvl1pPr>
      <a:lvl2pPr marL="357340" marR="0" indent="-140950" algn="l" defTabSz="915185" rtl="0" eaLnBrk="0" fontAlgn="base" latinLnBrk="0" hangingPunct="0">
        <a:lnSpc>
          <a:spcPct val="100000"/>
        </a:lnSpc>
        <a:spcBef>
          <a:spcPts val="0"/>
        </a:spcBef>
        <a:spcAft>
          <a:spcPts val="750"/>
        </a:spcAft>
        <a:buClr>
          <a:schemeClr val="accent1"/>
        </a:buClr>
        <a:buSzPct val="90000"/>
        <a:buFont typeface="Wingdings" pitchFamily="2" charset="2"/>
        <a:buChar char=""/>
        <a:tabLst/>
        <a:defRPr kumimoji="0" lang="en-US" sz="1188" b="0" i="0" u="none" strike="noStrike" kern="0" cap="none" spc="0" normalizeH="0" baseline="0" noProof="0">
          <a:ln>
            <a:noFill/>
          </a:ln>
          <a:solidFill>
            <a:srgbClr val="000000"/>
          </a:solidFill>
          <a:effectLst/>
          <a:uLnTx/>
          <a:uFillTx/>
          <a:latin typeface="+mn-lt"/>
          <a:ea typeface="+mn-ea"/>
          <a:cs typeface="+mn-cs"/>
        </a:defRPr>
      </a:lvl2pPr>
      <a:lvl3pPr marL="0" marR="0" indent="0" algn="l" defTabSz="915185" rtl="0" eaLnBrk="0" fontAlgn="base" latinLnBrk="0" hangingPunct="0">
        <a:lnSpc>
          <a:spcPct val="100000"/>
        </a:lnSpc>
        <a:spcBef>
          <a:spcPts val="0"/>
        </a:spcBef>
        <a:spcAft>
          <a:spcPts val="1126"/>
        </a:spcAft>
        <a:buClr>
          <a:schemeClr val="accent1"/>
        </a:buClr>
        <a:buSzPct val="90000"/>
        <a:buFont typeface="Wingdings" pitchFamily="2" charset="2"/>
        <a:buChar char=""/>
        <a:tabLst/>
        <a:defRPr sz="1438">
          <a:solidFill>
            <a:srgbClr val="000000"/>
          </a:solidFill>
          <a:latin typeface="+mn-lt"/>
        </a:defRPr>
      </a:lvl3pPr>
      <a:lvl4pPr marL="0" marR="0" indent="0" algn="l" defTabSz="915185" rtl="0" eaLnBrk="0" fontAlgn="base" latinLnBrk="0" hangingPunct="0">
        <a:lnSpc>
          <a:spcPct val="100000"/>
        </a:lnSpc>
        <a:spcBef>
          <a:spcPts val="0"/>
        </a:spcBef>
        <a:spcAft>
          <a:spcPts val="1126"/>
        </a:spcAft>
        <a:buClr>
          <a:schemeClr val="accent1"/>
        </a:buClr>
        <a:buSzPct val="90000"/>
        <a:buFont typeface="Wingdings" pitchFamily="2" charset="2"/>
        <a:buChar char=""/>
        <a:tabLst/>
        <a:defRPr sz="1188">
          <a:solidFill>
            <a:srgbClr val="000000"/>
          </a:solidFill>
          <a:latin typeface="+mn-lt"/>
        </a:defRPr>
      </a:lvl4pPr>
      <a:lvl5pPr marL="0" marR="0" indent="0" algn="l" defTabSz="915185" rtl="0" eaLnBrk="0" fontAlgn="base" latinLnBrk="0" hangingPunct="0">
        <a:lnSpc>
          <a:spcPct val="100000"/>
        </a:lnSpc>
        <a:spcBef>
          <a:spcPts val="0"/>
        </a:spcBef>
        <a:spcAft>
          <a:spcPts val="1126"/>
        </a:spcAft>
        <a:buClr>
          <a:schemeClr val="accent1"/>
        </a:buClr>
        <a:buSzPct val="90000"/>
        <a:buFont typeface="Wingdings" pitchFamily="2" charset="2"/>
        <a:buChar char=""/>
        <a:tabLst/>
        <a:defRPr sz="1188">
          <a:solidFill>
            <a:srgbClr val="000000"/>
          </a:solidFill>
          <a:latin typeface="+mn-lt"/>
        </a:defRPr>
      </a:lvl5pPr>
      <a:lvl6pPr marL="1284435" indent="-137973" algn="l" defTabSz="915185" rtl="0" fontAlgn="base">
        <a:spcBef>
          <a:spcPct val="20000"/>
        </a:spcBef>
        <a:spcAft>
          <a:spcPct val="0"/>
        </a:spcAft>
        <a:buClr>
          <a:schemeClr val="accent1"/>
        </a:buClr>
        <a:buSzPct val="80000"/>
        <a:buFont typeface="Wingdings" pitchFamily="2" charset="2"/>
        <a:buChar char="§"/>
        <a:defRPr sz="1188">
          <a:solidFill>
            <a:srgbClr val="000000"/>
          </a:solidFill>
          <a:latin typeface="+mn-lt"/>
        </a:defRPr>
      </a:lvl6pPr>
      <a:lvl7pPr marL="1570308" indent="-137973" algn="l" defTabSz="915185" rtl="0" fontAlgn="base">
        <a:spcBef>
          <a:spcPct val="20000"/>
        </a:spcBef>
        <a:spcAft>
          <a:spcPct val="0"/>
        </a:spcAft>
        <a:buClr>
          <a:schemeClr val="accent1"/>
        </a:buClr>
        <a:buSzPct val="80000"/>
        <a:buFont typeface="Wingdings" pitchFamily="2" charset="2"/>
        <a:buChar char="§"/>
        <a:defRPr sz="1188">
          <a:solidFill>
            <a:srgbClr val="000000"/>
          </a:solidFill>
          <a:latin typeface="+mn-lt"/>
        </a:defRPr>
      </a:lvl7pPr>
      <a:lvl8pPr marL="1856179" indent="-137973" algn="l" defTabSz="915185" rtl="0" fontAlgn="base">
        <a:spcBef>
          <a:spcPct val="20000"/>
        </a:spcBef>
        <a:spcAft>
          <a:spcPct val="0"/>
        </a:spcAft>
        <a:buClr>
          <a:schemeClr val="accent1"/>
        </a:buClr>
        <a:buSzPct val="80000"/>
        <a:buFont typeface="Wingdings" pitchFamily="2" charset="2"/>
        <a:buChar char="§"/>
        <a:defRPr sz="1188">
          <a:solidFill>
            <a:srgbClr val="000000"/>
          </a:solidFill>
          <a:latin typeface="+mn-lt"/>
        </a:defRPr>
      </a:lvl8pPr>
      <a:lvl9pPr marL="2142051" indent="-137973" algn="l" defTabSz="915185" rtl="0" fontAlgn="base">
        <a:spcBef>
          <a:spcPct val="20000"/>
        </a:spcBef>
        <a:spcAft>
          <a:spcPct val="0"/>
        </a:spcAft>
        <a:buClr>
          <a:schemeClr val="accent1"/>
        </a:buClr>
        <a:buSzPct val="80000"/>
        <a:buFont typeface="Wingdings" pitchFamily="2" charset="2"/>
        <a:buChar char="§"/>
        <a:defRPr sz="1188">
          <a:solidFill>
            <a:srgbClr val="000000"/>
          </a:solidFill>
          <a:latin typeface="+mn-lt"/>
        </a:defRPr>
      </a:lvl9pPr>
    </p:bodyStyle>
    <p:otherStyle>
      <a:defPPr>
        <a:defRPr lang="en-US"/>
      </a:defPPr>
      <a:lvl1pPr marL="0" algn="l" defTabSz="571744" rtl="0" eaLnBrk="1" latinLnBrk="0" hangingPunct="1">
        <a:defRPr sz="1188" kern="1200">
          <a:solidFill>
            <a:schemeClr val="tx1"/>
          </a:solidFill>
          <a:latin typeface="+mn-lt"/>
          <a:ea typeface="+mn-ea"/>
          <a:cs typeface="+mn-cs"/>
        </a:defRPr>
      </a:lvl1pPr>
      <a:lvl2pPr marL="285871" algn="l" defTabSz="571744" rtl="0" eaLnBrk="1" latinLnBrk="0" hangingPunct="1">
        <a:defRPr sz="1188" kern="1200">
          <a:solidFill>
            <a:schemeClr val="tx1"/>
          </a:solidFill>
          <a:latin typeface="+mn-lt"/>
          <a:ea typeface="+mn-ea"/>
          <a:cs typeface="+mn-cs"/>
        </a:defRPr>
      </a:lvl2pPr>
      <a:lvl3pPr marL="571744" algn="l" defTabSz="571744" rtl="0" eaLnBrk="1" latinLnBrk="0" hangingPunct="1">
        <a:defRPr sz="1188" kern="1200">
          <a:solidFill>
            <a:schemeClr val="tx1"/>
          </a:solidFill>
          <a:latin typeface="+mn-lt"/>
          <a:ea typeface="+mn-ea"/>
          <a:cs typeface="+mn-cs"/>
        </a:defRPr>
      </a:lvl3pPr>
      <a:lvl4pPr marL="857614" algn="l" defTabSz="571744" rtl="0" eaLnBrk="1" latinLnBrk="0" hangingPunct="1">
        <a:defRPr sz="1188" kern="1200">
          <a:solidFill>
            <a:schemeClr val="tx1"/>
          </a:solidFill>
          <a:latin typeface="+mn-lt"/>
          <a:ea typeface="+mn-ea"/>
          <a:cs typeface="+mn-cs"/>
        </a:defRPr>
      </a:lvl4pPr>
      <a:lvl5pPr marL="1143485" algn="l" defTabSz="571744" rtl="0" eaLnBrk="1" latinLnBrk="0" hangingPunct="1">
        <a:defRPr sz="1188" kern="1200">
          <a:solidFill>
            <a:schemeClr val="tx1"/>
          </a:solidFill>
          <a:latin typeface="+mn-lt"/>
          <a:ea typeface="+mn-ea"/>
          <a:cs typeface="+mn-cs"/>
        </a:defRPr>
      </a:lvl5pPr>
      <a:lvl6pPr marL="1429358" algn="l" defTabSz="571744" rtl="0" eaLnBrk="1" latinLnBrk="0" hangingPunct="1">
        <a:defRPr sz="1188" kern="1200">
          <a:solidFill>
            <a:schemeClr val="tx1"/>
          </a:solidFill>
          <a:latin typeface="+mn-lt"/>
          <a:ea typeface="+mn-ea"/>
          <a:cs typeface="+mn-cs"/>
        </a:defRPr>
      </a:lvl6pPr>
      <a:lvl7pPr marL="1715229" algn="l" defTabSz="571744" rtl="0" eaLnBrk="1" latinLnBrk="0" hangingPunct="1">
        <a:defRPr sz="1188" kern="1200">
          <a:solidFill>
            <a:schemeClr val="tx1"/>
          </a:solidFill>
          <a:latin typeface="+mn-lt"/>
          <a:ea typeface="+mn-ea"/>
          <a:cs typeface="+mn-cs"/>
        </a:defRPr>
      </a:lvl7pPr>
      <a:lvl8pPr marL="2001100" algn="l" defTabSz="571744" rtl="0" eaLnBrk="1" latinLnBrk="0" hangingPunct="1">
        <a:defRPr sz="1188" kern="1200">
          <a:solidFill>
            <a:schemeClr val="tx1"/>
          </a:solidFill>
          <a:latin typeface="+mn-lt"/>
          <a:ea typeface="+mn-ea"/>
          <a:cs typeface="+mn-cs"/>
        </a:defRPr>
      </a:lvl8pPr>
      <a:lvl9pPr marL="2286972" algn="l" defTabSz="571744" rtl="0" eaLnBrk="1" latinLnBrk="0" hangingPunct="1">
        <a:defRPr sz="118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752" userDrawn="1">
          <p15:clr>
            <a:srgbClr val="F26B43"/>
          </p15:clr>
        </p15:guide>
        <p15:guide id="2" pos="720" userDrawn="1">
          <p15:clr>
            <a:srgbClr val="F26B43"/>
          </p15:clr>
        </p15:guide>
        <p15:guide id="3" pos="144" userDrawn="1">
          <p15:clr>
            <a:srgbClr val="F26B43"/>
          </p15:clr>
        </p15:guide>
        <p15:guide id="4" pos="6192" userDrawn="1">
          <p15:clr>
            <a:srgbClr val="F26B43"/>
          </p15:clr>
        </p15:guide>
        <p15:guide id="5" orient="horz" pos="144" userDrawn="1">
          <p15:clr>
            <a:srgbClr val="F26B43"/>
          </p15:clr>
        </p15:guide>
        <p15:guide id="6" orient="horz" pos="2160" userDrawn="1">
          <p15:clr>
            <a:srgbClr val="F26B43"/>
          </p15:clr>
        </p15:guide>
        <p15:guide id="7" orient="horz" pos="273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8" name="Title Placeholder 15"/>
          <p:cNvSpPr>
            <a:spLocks noGrp="1"/>
          </p:cNvSpPr>
          <p:nvPr>
            <p:ph type="title"/>
          </p:nvPr>
        </p:nvSpPr>
        <p:spPr>
          <a:xfrm>
            <a:off x="1150010" y="2187526"/>
            <a:ext cx="7315201" cy="1410286"/>
          </a:xfrm>
          <a:prstGeom prst="rect">
            <a:avLst/>
          </a:prstGeom>
        </p:spPr>
        <p:txBody>
          <a:bodyPr vert="horz" lIns="0" tIns="0" rIns="0" bIns="0" rtlCol="0" anchor="b" anchorCtr="0">
            <a:noAutofit/>
          </a:bodyPr>
          <a:lstStyle/>
          <a:p>
            <a:r>
              <a:rPr lang="en-US" dirty="0"/>
              <a:t>CLICK TO EDIT MASTER TITLE STYLE</a:t>
            </a:r>
          </a:p>
        </p:txBody>
      </p:sp>
      <p:pic>
        <p:nvPicPr>
          <p:cNvPr id="12" name="Picture 11"/>
          <p:cNvPicPr>
            <a:picLocks noChangeAspect="1"/>
          </p:cNvPicPr>
          <p:nvPr userDrawn="1"/>
        </p:nvPicPr>
        <p:blipFill>
          <a:blip r:embed="rId4">
            <a:biLevel thresh="25000"/>
            <a:extLst>
              <a:ext uri="{28A0092B-C50C-407E-A947-70E740481C1C}">
                <a14:useLocalDpi xmlns:a14="http://schemas.microsoft.com/office/drawing/2010/main" val="0"/>
              </a:ext>
            </a:extLst>
          </a:blip>
          <a:stretch>
            <a:fillRect/>
          </a:stretch>
        </p:blipFill>
        <p:spPr>
          <a:xfrm>
            <a:off x="228599" y="7179653"/>
            <a:ext cx="1901170" cy="365760"/>
          </a:xfrm>
          <a:prstGeom prst="rect">
            <a:avLst/>
          </a:prstGeom>
        </p:spPr>
      </p:pic>
    </p:spTree>
    <p:extLst>
      <p:ext uri="{BB962C8B-B14F-4D97-AF65-F5344CB8AC3E}">
        <p14:creationId xmlns:p14="http://schemas.microsoft.com/office/powerpoint/2010/main" val="3212032304"/>
      </p:ext>
    </p:extLst>
  </p:cSld>
  <p:clrMap bg1="lt1" tx1="dk1" bg2="lt2" tx2="dk2" accent1="accent1" accent2="accent2" accent3="accent3" accent4="accent4" accent5="accent5" accent6="accent6" hlink="hlink" folHlink="folHlink"/>
  <p:sldLayoutIdLst>
    <p:sldLayoutId id="2147483881" r:id="rId1"/>
  </p:sldLayoutIdLst>
  <p:transition>
    <p:zoom/>
  </p:transition>
  <p:hf hdr="0" ftr="0" dt="0"/>
  <p:txStyles>
    <p:titleStyle>
      <a:lvl1pPr marL="0" indent="0" algn="l" defTabSz="915185" rtl="0" eaLnBrk="0" fontAlgn="base" hangingPunct="0">
        <a:lnSpc>
          <a:spcPct val="75000"/>
        </a:lnSpc>
        <a:spcBef>
          <a:spcPct val="0"/>
        </a:spcBef>
        <a:spcAft>
          <a:spcPct val="0"/>
        </a:spcAft>
        <a:defRPr kumimoji="0" lang="en-US" sz="6000" b="0" i="0" u="none" strike="noStrike" kern="0" cap="all" spc="0" normalizeH="0" baseline="0" noProof="0" dirty="0" smtClean="0">
          <a:ln>
            <a:noFill/>
          </a:ln>
          <a:solidFill>
            <a:schemeClr val="bg1"/>
          </a:solidFill>
          <a:effectLst/>
          <a:uLnTx/>
          <a:uFillTx/>
          <a:latin typeface="Roboto Condensed" panose="02000000000000000000" pitchFamily="2" charset="0"/>
          <a:ea typeface="Roboto Condensed" panose="02000000000000000000" pitchFamily="2" charset="0"/>
          <a:cs typeface="+mj-cs"/>
        </a:defRPr>
      </a:lvl1pPr>
      <a:lvl2pPr algn="l" defTabSz="915185" rtl="0" eaLnBrk="0" fontAlgn="base" hangingPunct="0">
        <a:spcBef>
          <a:spcPct val="0"/>
        </a:spcBef>
        <a:spcAft>
          <a:spcPct val="0"/>
        </a:spcAft>
        <a:defRPr sz="2252">
          <a:solidFill>
            <a:schemeClr val="bg1"/>
          </a:solidFill>
          <a:latin typeface="Arial" charset="0"/>
        </a:defRPr>
      </a:lvl2pPr>
      <a:lvl3pPr algn="l" defTabSz="915185" rtl="0" eaLnBrk="0" fontAlgn="base" hangingPunct="0">
        <a:spcBef>
          <a:spcPct val="0"/>
        </a:spcBef>
        <a:spcAft>
          <a:spcPct val="0"/>
        </a:spcAft>
        <a:defRPr sz="2252">
          <a:solidFill>
            <a:schemeClr val="bg1"/>
          </a:solidFill>
          <a:latin typeface="Arial" charset="0"/>
        </a:defRPr>
      </a:lvl3pPr>
      <a:lvl4pPr algn="l" defTabSz="915185" rtl="0" eaLnBrk="0" fontAlgn="base" hangingPunct="0">
        <a:spcBef>
          <a:spcPct val="0"/>
        </a:spcBef>
        <a:spcAft>
          <a:spcPct val="0"/>
        </a:spcAft>
        <a:defRPr sz="2252">
          <a:solidFill>
            <a:schemeClr val="bg1"/>
          </a:solidFill>
          <a:latin typeface="Arial" charset="0"/>
        </a:defRPr>
      </a:lvl4pPr>
      <a:lvl5pPr algn="l" defTabSz="915185" rtl="0" eaLnBrk="0" fontAlgn="base" hangingPunct="0">
        <a:spcBef>
          <a:spcPct val="0"/>
        </a:spcBef>
        <a:spcAft>
          <a:spcPct val="0"/>
        </a:spcAft>
        <a:defRPr sz="2252">
          <a:solidFill>
            <a:schemeClr val="bg1"/>
          </a:solidFill>
          <a:latin typeface="Arial" charset="0"/>
        </a:defRPr>
      </a:lvl5pPr>
      <a:lvl6pPr marL="285871" algn="l" defTabSz="915185" rtl="0" fontAlgn="base">
        <a:spcBef>
          <a:spcPct val="0"/>
        </a:spcBef>
        <a:spcAft>
          <a:spcPct val="0"/>
        </a:spcAft>
        <a:defRPr sz="2252">
          <a:solidFill>
            <a:schemeClr val="bg1"/>
          </a:solidFill>
          <a:latin typeface="Arial" charset="0"/>
        </a:defRPr>
      </a:lvl6pPr>
      <a:lvl7pPr marL="571744" algn="l" defTabSz="915185" rtl="0" fontAlgn="base">
        <a:spcBef>
          <a:spcPct val="0"/>
        </a:spcBef>
        <a:spcAft>
          <a:spcPct val="0"/>
        </a:spcAft>
        <a:defRPr sz="2252">
          <a:solidFill>
            <a:schemeClr val="bg1"/>
          </a:solidFill>
          <a:latin typeface="Arial" charset="0"/>
        </a:defRPr>
      </a:lvl7pPr>
      <a:lvl8pPr marL="857614" algn="l" defTabSz="915185" rtl="0" fontAlgn="base">
        <a:spcBef>
          <a:spcPct val="0"/>
        </a:spcBef>
        <a:spcAft>
          <a:spcPct val="0"/>
        </a:spcAft>
        <a:defRPr sz="2252">
          <a:solidFill>
            <a:schemeClr val="bg1"/>
          </a:solidFill>
          <a:latin typeface="Arial" charset="0"/>
        </a:defRPr>
      </a:lvl8pPr>
      <a:lvl9pPr marL="1143485" algn="l" defTabSz="915185" rtl="0" fontAlgn="base">
        <a:spcBef>
          <a:spcPct val="0"/>
        </a:spcBef>
        <a:spcAft>
          <a:spcPct val="0"/>
        </a:spcAft>
        <a:defRPr sz="2252">
          <a:solidFill>
            <a:schemeClr val="bg1"/>
          </a:solidFill>
          <a:latin typeface="Arial" charset="0"/>
        </a:defRPr>
      </a:lvl9pPr>
    </p:titleStyle>
    <p:bodyStyle>
      <a:lvl1pPr marL="144921" marR="0" indent="-144921" algn="l" defTabSz="915185" rtl="0" eaLnBrk="0" fontAlgn="base" latinLnBrk="0" hangingPunct="0">
        <a:lnSpc>
          <a:spcPct val="100000"/>
        </a:lnSpc>
        <a:spcBef>
          <a:spcPts val="0"/>
        </a:spcBef>
        <a:spcAft>
          <a:spcPts val="750"/>
        </a:spcAft>
        <a:buClr>
          <a:schemeClr val="accent1"/>
        </a:buClr>
        <a:buSzPct val="80000"/>
        <a:buFont typeface="Wingdings" pitchFamily="2" charset="2"/>
        <a:buNone/>
        <a:tabLst/>
        <a:defRPr kumimoji="0" lang="en-US" sz="1188" b="0" i="0" u="none" strike="noStrike" kern="0" cap="none" spc="0" normalizeH="0" baseline="0" noProof="0">
          <a:ln>
            <a:noFill/>
          </a:ln>
          <a:solidFill>
            <a:srgbClr val="000000"/>
          </a:solidFill>
          <a:effectLst/>
          <a:uLnTx/>
          <a:uFillTx/>
          <a:latin typeface="+mn-lt"/>
          <a:ea typeface="+mn-ea"/>
          <a:cs typeface="+mn-cs"/>
        </a:defRPr>
      </a:lvl1pPr>
      <a:lvl2pPr marL="357340" marR="0" indent="-140950" algn="l" defTabSz="915185" rtl="0" eaLnBrk="0" fontAlgn="base" latinLnBrk="0" hangingPunct="0">
        <a:lnSpc>
          <a:spcPct val="100000"/>
        </a:lnSpc>
        <a:spcBef>
          <a:spcPts val="0"/>
        </a:spcBef>
        <a:spcAft>
          <a:spcPts val="750"/>
        </a:spcAft>
        <a:buClr>
          <a:schemeClr val="accent1"/>
        </a:buClr>
        <a:buSzPct val="90000"/>
        <a:buFont typeface="Wingdings" pitchFamily="2" charset="2"/>
        <a:buChar char=""/>
        <a:tabLst/>
        <a:defRPr kumimoji="0" lang="en-US" sz="1188" b="0" i="0" u="none" strike="noStrike" kern="0" cap="none" spc="0" normalizeH="0" baseline="0" noProof="0">
          <a:ln>
            <a:noFill/>
          </a:ln>
          <a:solidFill>
            <a:srgbClr val="000000"/>
          </a:solidFill>
          <a:effectLst/>
          <a:uLnTx/>
          <a:uFillTx/>
          <a:latin typeface="+mn-lt"/>
          <a:ea typeface="+mn-ea"/>
          <a:cs typeface="+mn-cs"/>
        </a:defRPr>
      </a:lvl2pPr>
      <a:lvl3pPr marL="0" marR="0" indent="0" algn="l" defTabSz="915185" rtl="0" eaLnBrk="0" fontAlgn="base" latinLnBrk="0" hangingPunct="0">
        <a:lnSpc>
          <a:spcPct val="100000"/>
        </a:lnSpc>
        <a:spcBef>
          <a:spcPts val="0"/>
        </a:spcBef>
        <a:spcAft>
          <a:spcPts val="1126"/>
        </a:spcAft>
        <a:buClr>
          <a:schemeClr val="accent1"/>
        </a:buClr>
        <a:buSzPct val="90000"/>
        <a:buFont typeface="Wingdings" pitchFamily="2" charset="2"/>
        <a:buChar char=""/>
        <a:tabLst/>
        <a:defRPr sz="1438">
          <a:solidFill>
            <a:srgbClr val="000000"/>
          </a:solidFill>
          <a:latin typeface="+mn-lt"/>
        </a:defRPr>
      </a:lvl3pPr>
      <a:lvl4pPr marL="0" marR="0" indent="0" algn="l" defTabSz="915185" rtl="0" eaLnBrk="0" fontAlgn="base" latinLnBrk="0" hangingPunct="0">
        <a:lnSpc>
          <a:spcPct val="100000"/>
        </a:lnSpc>
        <a:spcBef>
          <a:spcPts val="0"/>
        </a:spcBef>
        <a:spcAft>
          <a:spcPts val="1126"/>
        </a:spcAft>
        <a:buClr>
          <a:schemeClr val="accent1"/>
        </a:buClr>
        <a:buSzPct val="90000"/>
        <a:buFont typeface="Wingdings" pitchFamily="2" charset="2"/>
        <a:buChar char=""/>
        <a:tabLst/>
        <a:defRPr sz="1188">
          <a:solidFill>
            <a:srgbClr val="000000"/>
          </a:solidFill>
          <a:latin typeface="+mn-lt"/>
        </a:defRPr>
      </a:lvl4pPr>
      <a:lvl5pPr marL="0" marR="0" indent="0" algn="l" defTabSz="915185" rtl="0" eaLnBrk="0" fontAlgn="base" latinLnBrk="0" hangingPunct="0">
        <a:lnSpc>
          <a:spcPct val="100000"/>
        </a:lnSpc>
        <a:spcBef>
          <a:spcPts val="0"/>
        </a:spcBef>
        <a:spcAft>
          <a:spcPts val="1126"/>
        </a:spcAft>
        <a:buClr>
          <a:schemeClr val="accent1"/>
        </a:buClr>
        <a:buSzPct val="90000"/>
        <a:buFont typeface="Wingdings" pitchFamily="2" charset="2"/>
        <a:buChar char=""/>
        <a:tabLst/>
        <a:defRPr sz="1188">
          <a:solidFill>
            <a:srgbClr val="000000"/>
          </a:solidFill>
          <a:latin typeface="+mn-lt"/>
        </a:defRPr>
      </a:lvl5pPr>
      <a:lvl6pPr marL="1284435" indent="-137973" algn="l" defTabSz="915185" rtl="0" fontAlgn="base">
        <a:spcBef>
          <a:spcPct val="20000"/>
        </a:spcBef>
        <a:spcAft>
          <a:spcPct val="0"/>
        </a:spcAft>
        <a:buClr>
          <a:schemeClr val="accent1"/>
        </a:buClr>
        <a:buSzPct val="80000"/>
        <a:buFont typeface="Wingdings" pitchFamily="2" charset="2"/>
        <a:buChar char="§"/>
        <a:defRPr sz="1188">
          <a:solidFill>
            <a:srgbClr val="000000"/>
          </a:solidFill>
          <a:latin typeface="+mn-lt"/>
        </a:defRPr>
      </a:lvl6pPr>
      <a:lvl7pPr marL="1570308" indent="-137973" algn="l" defTabSz="915185" rtl="0" fontAlgn="base">
        <a:spcBef>
          <a:spcPct val="20000"/>
        </a:spcBef>
        <a:spcAft>
          <a:spcPct val="0"/>
        </a:spcAft>
        <a:buClr>
          <a:schemeClr val="accent1"/>
        </a:buClr>
        <a:buSzPct val="80000"/>
        <a:buFont typeface="Wingdings" pitchFamily="2" charset="2"/>
        <a:buChar char="§"/>
        <a:defRPr sz="1188">
          <a:solidFill>
            <a:srgbClr val="000000"/>
          </a:solidFill>
          <a:latin typeface="+mn-lt"/>
        </a:defRPr>
      </a:lvl7pPr>
      <a:lvl8pPr marL="1856179" indent="-137973" algn="l" defTabSz="915185" rtl="0" fontAlgn="base">
        <a:spcBef>
          <a:spcPct val="20000"/>
        </a:spcBef>
        <a:spcAft>
          <a:spcPct val="0"/>
        </a:spcAft>
        <a:buClr>
          <a:schemeClr val="accent1"/>
        </a:buClr>
        <a:buSzPct val="80000"/>
        <a:buFont typeface="Wingdings" pitchFamily="2" charset="2"/>
        <a:buChar char="§"/>
        <a:defRPr sz="1188">
          <a:solidFill>
            <a:srgbClr val="000000"/>
          </a:solidFill>
          <a:latin typeface="+mn-lt"/>
        </a:defRPr>
      </a:lvl8pPr>
      <a:lvl9pPr marL="2142051" indent="-137973" algn="l" defTabSz="915185" rtl="0" fontAlgn="base">
        <a:spcBef>
          <a:spcPct val="20000"/>
        </a:spcBef>
        <a:spcAft>
          <a:spcPct val="0"/>
        </a:spcAft>
        <a:buClr>
          <a:schemeClr val="accent1"/>
        </a:buClr>
        <a:buSzPct val="80000"/>
        <a:buFont typeface="Wingdings" pitchFamily="2" charset="2"/>
        <a:buChar char="§"/>
        <a:defRPr sz="1188">
          <a:solidFill>
            <a:srgbClr val="000000"/>
          </a:solidFill>
          <a:latin typeface="+mn-lt"/>
        </a:defRPr>
      </a:lvl9pPr>
    </p:bodyStyle>
    <p:otherStyle>
      <a:defPPr>
        <a:defRPr lang="en-US"/>
      </a:defPPr>
      <a:lvl1pPr marL="0" algn="l" defTabSz="571744" rtl="0" eaLnBrk="1" latinLnBrk="0" hangingPunct="1">
        <a:defRPr sz="1188" kern="1200">
          <a:solidFill>
            <a:schemeClr val="tx1"/>
          </a:solidFill>
          <a:latin typeface="+mn-lt"/>
          <a:ea typeface="+mn-ea"/>
          <a:cs typeface="+mn-cs"/>
        </a:defRPr>
      </a:lvl1pPr>
      <a:lvl2pPr marL="285871" algn="l" defTabSz="571744" rtl="0" eaLnBrk="1" latinLnBrk="0" hangingPunct="1">
        <a:defRPr sz="1188" kern="1200">
          <a:solidFill>
            <a:schemeClr val="tx1"/>
          </a:solidFill>
          <a:latin typeface="+mn-lt"/>
          <a:ea typeface="+mn-ea"/>
          <a:cs typeface="+mn-cs"/>
        </a:defRPr>
      </a:lvl2pPr>
      <a:lvl3pPr marL="571744" algn="l" defTabSz="571744" rtl="0" eaLnBrk="1" latinLnBrk="0" hangingPunct="1">
        <a:defRPr sz="1188" kern="1200">
          <a:solidFill>
            <a:schemeClr val="tx1"/>
          </a:solidFill>
          <a:latin typeface="+mn-lt"/>
          <a:ea typeface="+mn-ea"/>
          <a:cs typeface="+mn-cs"/>
        </a:defRPr>
      </a:lvl3pPr>
      <a:lvl4pPr marL="857614" algn="l" defTabSz="571744" rtl="0" eaLnBrk="1" latinLnBrk="0" hangingPunct="1">
        <a:defRPr sz="1188" kern="1200">
          <a:solidFill>
            <a:schemeClr val="tx1"/>
          </a:solidFill>
          <a:latin typeface="+mn-lt"/>
          <a:ea typeface="+mn-ea"/>
          <a:cs typeface="+mn-cs"/>
        </a:defRPr>
      </a:lvl4pPr>
      <a:lvl5pPr marL="1143485" algn="l" defTabSz="571744" rtl="0" eaLnBrk="1" latinLnBrk="0" hangingPunct="1">
        <a:defRPr sz="1188" kern="1200">
          <a:solidFill>
            <a:schemeClr val="tx1"/>
          </a:solidFill>
          <a:latin typeface="+mn-lt"/>
          <a:ea typeface="+mn-ea"/>
          <a:cs typeface="+mn-cs"/>
        </a:defRPr>
      </a:lvl5pPr>
      <a:lvl6pPr marL="1429358" algn="l" defTabSz="571744" rtl="0" eaLnBrk="1" latinLnBrk="0" hangingPunct="1">
        <a:defRPr sz="1188" kern="1200">
          <a:solidFill>
            <a:schemeClr val="tx1"/>
          </a:solidFill>
          <a:latin typeface="+mn-lt"/>
          <a:ea typeface="+mn-ea"/>
          <a:cs typeface="+mn-cs"/>
        </a:defRPr>
      </a:lvl6pPr>
      <a:lvl7pPr marL="1715229" algn="l" defTabSz="571744" rtl="0" eaLnBrk="1" latinLnBrk="0" hangingPunct="1">
        <a:defRPr sz="1188" kern="1200">
          <a:solidFill>
            <a:schemeClr val="tx1"/>
          </a:solidFill>
          <a:latin typeface="+mn-lt"/>
          <a:ea typeface="+mn-ea"/>
          <a:cs typeface="+mn-cs"/>
        </a:defRPr>
      </a:lvl7pPr>
      <a:lvl8pPr marL="2001100" algn="l" defTabSz="571744" rtl="0" eaLnBrk="1" latinLnBrk="0" hangingPunct="1">
        <a:defRPr sz="1188" kern="1200">
          <a:solidFill>
            <a:schemeClr val="tx1"/>
          </a:solidFill>
          <a:latin typeface="+mn-lt"/>
          <a:ea typeface="+mn-ea"/>
          <a:cs typeface="+mn-cs"/>
        </a:defRPr>
      </a:lvl8pPr>
      <a:lvl9pPr marL="2286972" algn="l" defTabSz="571744" rtl="0" eaLnBrk="1" latinLnBrk="0" hangingPunct="1">
        <a:defRPr sz="118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userDrawn="1">
          <p15:clr>
            <a:srgbClr val="F26B43"/>
          </p15:clr>
        </p15:guide>
        <p15:guide id="2" pos="720" userDrawn="1">
          <p15:clr>
            <a:srgbClr val="F26B43"/>
          </p15:clr>
        </p15:guide>
        <p15:guide id="3" orient="horz" pos="4752" userDrawn="1">
          <p15:clr>
            <a:srgbClr val="F26B43"/>
          </p15:clr>
        </p15:guide>
        <p15:guide id="4" pos="144" userDrawn="1">
          <p15:clr>
            <a:srgbClr val="F26B43"/>
          </p15:clr>
        </p15:guide>
        <p15:guide id="5" pos="6192" userDrawn="1">
          <p15:clr>
            <a:srgbClr val="F26B43"/>
          </p15:clr>
        </p15:guide>
        <p15:guide id="6" orient="horz" pos="2160" userDrawn="1">
          <p15:clr>
            <a:srgbClr val="F26B43"/>
          </p15:clr>
        </p15:guide>
        <p15:guide id="7" orient="horz" pos="2736"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6" name="Rectangle 5"/>
          <p:cNvSpPr/>
          <p:nvPr userDrawn="1"/>
        </p:nvSpPr>
        <p:spPr>
          <a:xfrm>
            <a:off x="2" y="0"/>
            <a:ext cx="10058399" cy="7772400"/>
          </a:xfrm>
          <a:prstGeom prst="rect">
            <a:avLst/>
          </a:prstGeom>
          <a:solidFill>
            <a:schemeClr val="bg1">
              <a:alpha val="90000"/>
            </a:schemeClr>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94778"/>
            <a:endParaRPr lang="en-US" sz="1457" b="1" kern="0" dirty="0">
              <a:latin typeface="Roboto Condensed" pitchFamily="2" charset="0"/>
              <a:ea typeface="Roboto Condensed" pitchFamily="2" charset="0"/>
              <a:cs typeface="Arial" pitchFamily="34" charset="0"/>
            </a:endParaRPr>
          </a:p>
        </p:txBody>
      </p:sp>
      <p:sp>
        <p:nvSpPr>
          <p:cNvPr id="8" name="Title Placeholder 15"/>
          <p:cNvSpPr>
            <a:spLocks noGrp="1"/>
          </p:cNvSpPr>
          <p:nvPr>
            <p:ph type="title"/>
          </p:nvPr>
        </p:nvSpPr>
        <p:spPr>
          <a:xfrm>
            <a:off x="228601" y="3392907"/>
            <a:ext cx="9601200" cy="678162"/>
          </a:xfrm>
          <a:prstGeom prst="rect">
            <a:avLst/>
          </a:prstGeom>
        </p:spPr>
        <p:txBody>
          <a:bodyPr vert="horz" lIns="0" tIns="0" rIns="0" bIns="0" rtlCol="0" anchor="b" anchorCtr="0">
            <a:noAutofit/>
          </a:bodyPr>
          <a:lstStyle/>
          <a:p>
            <a:pPr marL="0" lvl="0" algn="ctr" defTabSz="914355" rtl="0" eaLnBrk="1" latinLnBrk="0" hangingPunct="1">
              <a:lnSpc>
                <a:spcPct val="85000"/>
              </a:lnSpc>
            </a:pPr>
            <a:r>
              <a:rPr lang="en-US" dirty="0"/>
              <a:t>EDIT TAB PAGE TITLE HERE</a:t>
            </a:r>
          </a:p>
        </p:txBody>
      </p:sp>
      <p:pic>
        <p:nvPicPr>
          <p:cNvPr id="11" name="Picture 10"/>
          <p:cNvPicPr>
            <a:picLocks noChangeAspect="1"/>
          </p:cNvPicPr>
          <p:nvPr userDrawn="1"/>
        </p:nvPicPr>
        <p:blipFill>
          <a:blip r:embed="rId4" cstate="print">
            <a:biLevel thresh="75000"/>
            <a:extLst>
              <a:ext uri="{28A0092B-C50C-407E-A947-70E740481C1C}">
                <a14:useLocalDpi xmlns:a14="http://schemas.microsoft.com/office/drawing/2010/main" val="0"/>
              </a:ext>
            </a:extLst>
          </a:blip>
          <a:stretch>
            <a:fillRect/>
          </a:stretch>
        </p:blipFill>
        <p:spPr>
          <a:xfrm>
            <a:off x="228599" y="7178040"/>
            <a:ext cx="1901170" cy="365760"/>
          </a:xfrm>
          <a:prstGeom prst="rect">
            <a:avLst/>
          </a:prstGeom>
          <a:effectLst/>
        </p:spPr>
      </p:pic>
      <p:cxnSp>
        <p:nvCxnSpPr>
          <p:cNvPr id="12" name="Straight Connector 11"/>
          <p:cNvCxnSpPr/>
          <p:nvPr userDrawn="1"/>
        </p:nvCxnSpPr>
        <p:spPr>
          <a:xfrm>
            <a:off x="9495531" y="0"/>
            <a:ext cx="0" cy="73152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9603633" y="508888"/>
            <a:ext cx="295835" cy="233624"/>
          </a:xfrm>
          <a:prstGeom prst="rect">
            <a:avLst/>
          </a:prstGeom>
          <a:noFill/>
        </p:spPr>
        <p:txBody>
          <a:bodyPr wrap="square" lIns="0" tIns="0" rIns="0" bIns="0" rtlCol="0" anchor="b">
            <a:noAutofit/>
          </a:bodyPr>
          <a:lstStyle/>
          <a:p>
            <a:pPr algn="ctr"/>
            <a:fld id="{FB6980A0-1CD8-4556-8FCC-61BBBB0C90C8}" type="slidenum">
              <a:rPr lang="en-US" sz="1200" b="0" smtClean="0">
                <a:solidFill>
                  <a:schemeClr val="bg1">
                    <a:lumMod val="50000"/>
                  </a:schemeClr>
                </a:solidFill>
                <a:latin typeface="Roboto Condensed" pitchFamily="2" charset="0"/>
                <a:ea typeface="Roboto Condensed" pitchFamily="2" charset="0"/>
              </a:rPr>
              <a:pPr algn="ctr"/>
              <a:t>‹#›</a:t>
            </a:fld>
            <a:endParaRPr lang="en-US" sz="1200" b="0" dirty="0">
              <a:solidFill>
                <a:schemeClr val="bg1">
                  <a:lumMod val="50000"/>
                </a:schemeClr>
              </a:solidFill>
              <a:latin typeface="Roboto Condensed" pitchFamily="2" charset="0"/>
              <a:ea typeface="Roboto Condensed" pitchFamily="2" charset="0"/>
            </a:endParaRPr>
          </a:p>
        </p:txBody>
      </p:sp>
    </p:spTree>
    <p:extLst>
      <p:ext uri="{BB962C8B-B14F-4D97-AF65-F5344CB8AC3E}">
        <p14:creationId xmlns:p14="http://schemas.microsoft.com/office/powerpoint/2010/main" val="564150708"/>
      </p:ext>
    </p:extLst>
  </p:cSld>
  <p:clrMap bg1="lt1" tx1="dk1" bg2="lt2" tx2="dk2" accent1="accent1" accent2="accent2" accent3="accent3" accent4="accent4" accent5="accent5" accent6="accent6" hlink="hlink" folHlink="folHlink"/>
  <p:sldLayoutIdLst>
    <p:sldLayoutId id="2147483882" r:id="rId1"/>
  </p:sldLayoutIdLst>
  <p:transition>
    <p:zoom/>
  </p:transition>
  <p:hf hdr="0" ftr="0" dt="0"/>
  <p:txStyles>
    <p:titleStyle>
      <a:lvl1pPr marL="0" indent="0" algn="l" defTabSz="915185" rtl="0" eaLnBrk="0" fontAlgn="base" hangingPunct="0">
        <a:lnSpc>
          <a:spcPct val="75000"/>
        </a:lnSpc>
        <a:spcBef>
          <a:spcPct val="0"/>
        </a:spcBef>
        <a:spcAft>
          <a:spcPct val="0"/>
        </a:spcAft>
        <a:defRPr kumimoji="0" lang="en-US" sz="3999" b="1" i="0" u="none" strike="noStrike" kern="0" cap="all" spc="-116"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Arial" pitchFamily="34" charset="0"/>
        </a:defRPr>
      </a:lvl1pPr>
      <a:lvl2pPr algn="l" defTabSz="915185" rtl="0" eaLnBrk="0" fontAlgn="base" hangingPunct="0">
        <a:spcBef>
          <a:spcPct val="0"/>
        </a:spcBef>
        <a:spcAft>
          <a:spcPct val="0"/>
        </a:spcAft>
        <a:defRPr sz="2252">
          <a:solidFill>
            <a:schemeClr val="bg1"/>
          </a:solidFill>
          <a:latin typeface="Arial" charset="0"/>
        </a:defRPr>
      </a:lvl2pPr>
      <a:lvl3pPr algn="l" defTabSz="915185" rtl="0" eaLnBrk="0" fontAlgn="base" hangingPunct="0">
        <a:spcBef>
          <a:spcPct val="0"/>
        </a:spcBef>
        <a:spcAft>
          <a:spcPct val="0"/>
        </a:spcAft>
        <a:defRPr sz="2252">
          <a:solidFill>
            <a:schemeClr val="bg1"/>
          </a:solidFill>
          <a:latin typeface="Arial" charset="0"/>
        </a:defRPr>
      </a:lvl3pPr>
      <a:lvl4pPr algn="l" defTabSz="915185" rtl="0" eaLnBrk="0" fontAlgn="base" hangingPunct="0">
        <a:spcBef>
          <a:spcPct val="0"/>
        </a:spcBef>
        <a:spcAft>
          <a:spcPct val="0"/>
        </a:spcAft>
        <a:defRPr sz="2252">
          <a:solidFill>
            <a:schemeClr val="bg1"/>
          </a:solidFill>
          <a:latin typeface="Arial" charset="0"/>
        </a:defRPr>
      </a:lvl4pPr>
      <a:lvl5pPr algn="l" defTabSz="915185" rtl="0" eaLnBrk="0" fontAlgn="base" hangingPunct="0">
        <a:spcBef>
          <a:spcPct val="0"/>
        </a:spcBef>
        <a:spcAft>
          <a:spcPct val="0"/>
        </a:spcAft>
        <a:defRPr sz="2252">
          <a:solidFill>
            <a:schemeClr val="bg1"/>
          </a:solidFill>
          <a:latin typeface="Arial" charset="0"/>
        </a:defRPr>
      </a:lvl5pPr>
      <a:lvl6pPr marL="285871" algn="l" defTabSz="915185" rtl="0" fontAlgn="base">
        <a:spcBef>
          <a:spcPct val="0"/>
        </a:spcBef>
        <a:spcAft>
          <a:spcPct val="0"/>
        </a:spcAft>
        <a:defRPr sz="2252">
          <a:solidFill>
            <a:schemeClr val="bg1"/>
          </a:solidFill>
          <a:latin typeface="Arial" charset="0"/>
        </a:defRPr>
      </a:lvl6pPr>
      <a:lvl7pPr marL="571744" algn="l" defTabSz="915185" rtl="0" fontAlgn="base">
        <a:spcBef>
          <a:spcPct val="0"/>
        </a:spcBef>
        <a:spcAft>
          <a:spcPct val="0"/>
        </a:spcAft>
        <a:defRPr sz="2252">
          <a:solidFill>
            <a:schemeClr val="bg1"/>
          </a:solidFill>
          <a:latin typeface="Arial" charset="0"/>
        </a:defRPr>
      </a:lvl7pPr>
      <a:lvl8pPr marL="857614" algn="l" defTabSz="915185" rtl="0" fontAlgn="base">
        <a:spcBef>
          <a:spcPct val="0"/>
        </a:spcBef>
        <a:spcAft>
          <a:spcPct val="0"/>
        </a:spcAft>
        <a:defRPr sz="2252">
          <a:solidFill>
            <a:schemeClr val="bg1"/>
          </a:solidFill>
          <a:latin typeface="Arial" charset="0"/>
        </a:defRPr>
      </a:lvl8pPr>
      <a:lvl9pPr marL="1143485" algn="l" defTabSz="915185" rtl="0" fontAlgn="base">
        <a:spcBef>
          <a:spcPct val="0"/>
        </a:spcBef>
        <a:spcAft>
          <a:spcPct val="0"/>
        </a:spcAft>
        <a:defRPr sz="2252">
          <a:solidFill>
            <a:schemeClr val="bg1"/>
          </a:solidFill>
          <a:latin typeface="Arial" charset="0"/>
        </a:defRPr>
      </a:lvl9pPr>
    </p:titleStyle>
    <p:bodyStyle>
      <a:lvl1pPr marL="144921" marR="0" indent="-144921" algn="l" defTabSz="915185" rtl="0" eaLnBrk="0" fontAlgn="base" latinLnBrk="0" hangingPunct="0">
        <a:lnSpc>
          <a:spcPct val="100000"/>
        </a:lnSpc>
        <a:spcBef>
          <a:spcPts val="0"/>
        </a:spcBef>
        <a:spcAft>
          <a:spcPts val="750"/>
        </a:spcAft>
        <a:buClr>
          <a:schemeClr val="accent1"/>
        </a:buClr>
        <a:buSzPct val="80000"/>
        <a:buFont typeface="Wingdings" pitchFamily="2" charset="2"/>
        <a:buNone/>
        <a:tabLst/>
        <a:defRPr kumimoji="0" lang="en-US" sz="1188" b="0" i="0" u="none" strike="noStrike" kern="0" cap="none" spc="0" normalizeH="0" baseline="0" noProof="0">
          <a:ln>
            <a:noFill/>
          </a:ln>
          <a:solidFill>
            <a:srgbClr val="000000"/>
          </a:solidFill>
          <a:effectLst/>
          <a:uLnTx/>
          <a:uFillTx/>
          <a:latin typeface="+mn-lt"/>
          <a:ea typeface="+mn-ea"/>
          <a:cs typeface="+mn-cs"/>
        </a:defRPr>
      </a:lvl1pPr>
      <a:lvl2pPr marL="357340" marR="0" indent="-140950" algn="l" defTabSz="915185" rtl="0" eaLnBrk="0" fontAlgn="base" latinLnBrk="0" hangingPunct="0">
        <a:lnSpc>
          <a:spcPct val="100000"/>
        </a:lnSpc>
        <a:spcBef>
          <a:spcPts val="0"/>
        </a:spcBef>
        <a:spcAft>
          <a:spcPts val="750"/>
        </a:spcAft>
        <a:buClr>
          <a:schemeClr val="accent1"/>
        </a:buClr>
        <a:buSzPct val="90000"/>
        <a:buFont typeface="Wingdings" pitchFamily="2" charset="2"/>
        <a:buChar char=""/>
        <a:tabLst/>
        <a:defRPr kumimoji="0" lang="en-US" sz="1188" b="0" i="0" u="none" strike="noStrike" kern="0" cap="none" spc="0" normalizeH="0" baseline="0" noProof="0">
          <a:ln>
            <a:noFill/>
          </a:ln>
          <a:solidFill>
            <a:srgbClr val="000000"/>
          </a:solidFill>
          <a:effectLst/>
          <a:uLnTx/>
          <a:uFillTx/>
          <a:latin typeface="+mn-lt"/>
          <a:ea typeface="+mn-ea"/>
          <a:cs typeface="+mn-cs"/>
        </a:defRPr>
      </a:lvl2pPr>
      <a:lvl3pPr marL="0" marR="0" indent="0" algn="l" defTabSz="915185" rtl="0" eaLnBrk="0" fontAlgn="base" latinLnBrk="0" hangingPunct="0">
        <a:lnSpc>
          <a:spcPct val="100000"/>
        </a:lnSpc>
        <a:spcBef>
          <a:spcPts val="0"/>
        </a:spcBef>
        <a:spcAft>
          <a:spcPts val="1126"/>
        </a:spcAft>
        <a:buClr>
          <a:schemeClr val="accent1"/>
        </a:buClr>
        <a:buSzPct val="90000"/>
        <a:buFont typeface="Wingdings" pitchFamily="2" charset="2"/>
        <a:buChar char=""/>
        <a:tabLst/>
        <a:defRPr sz="1438">
          <a:solidFill>
            <a:srgbClr val="000000"/>
          </a:solidFill>
          <a:latin typeface="+mn-lt"/>
        </a:defRPr>
      </a:lvl3pPr>
      <a:lvl4pPr marL="0" marR="0" indent="0" algn="l" defTabSz="915185" rtl="0" eaLnBrk="0" fontAlgn="base" latinLnBrk="0" hangingPunct="0">
        <a:lnSpc>
          <a:spcPct val="100000"/>
        </a:lnSpc>
        <a:spcBef>
          <a:spcPts val="0"/>
        </a:spcBef>
        <a:spcAft>
          <a:spcPts val="1126"/>
        </a:spcAft>
        <a:buClr>
          <a:schemeClr val="accent1"/>
        </a:buClr>
        <a:buSzPct val="90000"/>
        <a:buFont typeface="Wingdings" pitchFamily="2" charset="2"/>
        <a:buChar char=""/>
        <a:tabLst/>
        <a:defRPr sz="1188">
          <a:solidFill>
            <a:srgbClr val="000000"/>
          </a:solidFill>
          <a:latin typeface="+mn-lt"/>
        </a:defRPr>
      </a:lvl4pPr>
      <a:lvl5pPr marL="0" marR="0" indent="0" algn="l" defTabSz="915185" rtl="0" eaLnBrk="0" fontAlgn="base" latinLnBrk="0" hangingPunct="0">
        <a:lnSpc>
          <a:spcPct val="100000"/>
        </a:lnSpc>
        <a:spcBef>
          <a:spcPts val="0"/>
        </a:spcBef>
        <a:spcAft>
          <a:spcPts val="1126"/>
        </a:spcAft>
        <a:buClr>
          <a:schemeClr val="accent1"/>
        </a:buClr>
        <a:buSzPct val="90000"/>
        <a:buFont typeface="Wingdings" pitchFamily="2" charset="2"/>
        <a:buChar char=""/>
        <a:tabLst/>
        <a:defRPr sz="1188">
          <a:solidFill>
            <a:srgbClr val="000000"/>
          </a:solidFill>
          <a:latin typeface="+mn-lt"/>
        </a:defRPr>
      </a:lvl5pPr>
      <a:lvl6pPr marL="1284435" indent="-137973" algn="l" defTabSz="915185" rtl="0" fontAlgn="base">
        <a:spcBef>
          <a:spcPct val="20000"/>
        </a:spcBef>
        <a:spcAft>
          <a:spcPct val="0"/>
        </a:spcAft>
        <a:buClr>
          <a:schemeClr val="accent1"/>
        </a:buClr>
        <a:buSzPct val="80000"/>
        <a:buFont typeface="Wingdings" pitchFamily="2" charset="2"/>
        <a:buChar char="§"/>
        <a:defRPr sz="1188">
          <a:solidFill>
            <a:srgbClr val="000000"/>
          </a:solidFill>
          <a:latin typeface="+mn-lt"/>
        </a:defRPr>
      </a:lvl6pPr>
      <a:lvl7pPr marL="1570308" indent="-137973" algn="l" defTabSz="915185" rtl="0" fontAlgn="base">
        <a:spcBef>
          <a:spcPct val="20000"/>
        </a:spcBef>
        <a:spcAft>
          <a:spcPct val="0"/>
        </a:spcAft>
        <a:buClr>
          <a:schemeClr val="accent1"/>
        </a:buClr>
        <a:buSzPct val="80000"/>
        <a:buFont typeface="Wingdings" pitchFamily="2" charset="2"/>
        <a:buChar char="§"/>
        <a:defRPr sz="1188">
          <a:solidFill>
            <a:srgbClr val="000000"/>
          </a:solidFill>
          <a:latin typeface="+mn-lt"/>
        </a:defRPr>
      </a:lvl7pPr>
      <a:lvl8pPr marL="1856179" indent="-137973" algn="l" defTabSz="915185" rtl="0" fontAlgn="base">
        <a:spcBef>
          <a:spcPct val="20000"/>
        </a:spcBef>
        <a:spcAft>
          <a:spcPct val="0"/>
        </a:spcAft>
        <a:buClr>
          <a:schemeClr val="accent1"/>
        </a:buClr>
        <a:buSzPct val="80000"/>
        <a:buFont typeface="Wingdings" pitchFamily="2" charset="2"/>
        <a:buChar char="§"/>
        <a:defRPr sz="1188">
          <a:solidFill>
            <a:srgbClr val="000000"/>
          </a:solidFill>
          <a:latin typeface="+mn-lt"/>
        </a:defRPr>
      </a:lvl8pPr>
      <a:lvl9pPr marL="2142051" indent="-137973" algn="l" defTabSz="915185" rtl="0" fontAlgn="base">
        <a:spcBef>
          <a:spcPct val="20000"/>
        </a:spcBef>
        <a:spcAft>
          <a:spcPct val="0"/>
        </a:spcAft>
        <a:buClr>
          <a:schemeClr val="accent1"/>
        </a:buClr>
        <a:buSzPct val="80000"/>
        <a:buFont typeface="Wingdings" pitchFamily="2" charset="2"/>
        <a:buChar char="§"/>
        <a:defRPr sz="1188">
          <a:solidFill>
            <a:srgbClr val="000000"/>
          </a:solidFill>
          <a:latin typeface="+mn-lt"/>
        </a:defRPr>
      </a:lvl9pPr>
    </p:bodyStyle>
    <p:otherStyle>
      <a:defPPr>
        <a:defRPr lang="en-US"/>
      </a:defPPr>
      <a:lvl1pPr marL="0" algn="l" defTabSz="571744" rtl="0" eaLnBrk="1" latinLnBrk="0" hangingPunct="1">
        <a:defRPr sz="1188" kern="1200">
          <a:solidFill>
            <a:schemeClr val="tx1"/>
          </a:solidFill>
          <a:latin typeface="+mn-lt"/>
          <a:ea typeface="+mn-ea"/>
          <a:cs typeface="+mn-cs"/>
        </a:defRPr>
      </a:lvl1pPr>
      <a:lvl2pPr marL="285871" algn="l" defTabSz="571744" rtl="0" eaLnBrk="1" latinLnBrk="0" hangingPunct="1">
        <a:defRPr sz="1188" kern="1200">
          <a:solidFill>
            <a:schemeClr val="tx1"/>
          </a:solidFill>
          <a:latin typeface="+mn-lt"/>
          <a:ea typeface="+mn-ea"/>
          <a:cs typeface="+mn-cs"/>
        </a:defRPr>
      </a:lvl2pPr>
      <a:lvl3pPr marL="571744" algn="l" defTabSz="571744" rtl="0" eaLnBrk="1" latinLnBrk="0" hangingPunct="1">
        <a:defRPr sz="1188" kern="1200">
          <a:solidFill>
            <a:schemeClr val="tx1"/>
          </a:solidFill>
          <a:latin typeface="+mn-lt"/>
          <a:ea typeface="+mn-ea"/>
          <a:cs typeface="+mn-cs"/>
        </a:defRPr>
      </a:lvl3pPr>
      <a:lvl4pPr marL="857614" algn="l" defTabSz="571744" rtl="0" eaLnBrk="1" latinLnBrk="0" hangingPunct="1">
        <a:defRPr sz="1188" kern="1200">
          <a:solidFill>
            <a:schemeClr val="tx1"/>
          </a:solidFill>
          <a:latin typeface="+mn-lt"/>
          <a:ea typeface="+mn-ea"/>
          <a:cs typeface="+mn-cs"/>
        </a:defRPr>
      </a:lvl4pPr>
      <a:lvl5pPr marL="1143485" algn="l" defTabSz="571744" rtl="0" eaLnBrk="1" latinLnBrk="0" hangingPunct="1">
        <a:defRPr sz="1188" kern="1200">
          <a:solidFill>
            <a:schemeClr val="tx1"/>
          </a:solidFill>
          <a:latin typeface="+mn-lt"/>
          <a:ea typeface="+mn-ea"/>
          <a:cs typeface="+mn-cs"/>
        </a:defRPr>
      </a:lvl5pPr>
      <a:lvl6pPr marL="1429358" algn="l" defTabSz="571744" rtl="0" eaLnBrk="1" latinLnBrk="0" hangingPunct="1">
        <a:defRPr sz="1188" kern="1200">
          <a:solidFill>
            <a:schemeClr val="tx1"/>
          </a:solidFill>
          <a:latin typeface="+mn-lt"/>
          <a:ea typeface="+mn-ea"/>
          <a:cs typeface="+mn-cs"/>
        </a:defRPr>
      </a:lvl6pPr>
      <a:lvl7pPr marL="1715229" algn="l" defTabSz="571744" rtl="0" eaLnBrk="1" latinLnBrk="0" hangingPunct="1">
        <a:defRPr sz="1188" kern="1200">
          <a:solidFill>
            <a:schemeClr val="tx1"/>
          </a:solidFill>
          <a:latin typeface="+mn-lt"/>
          <a:ea typeface="+mn-ea"/>
          <a:cs typeface="+mn-cs"/>
        </a:defRPr>
      </a:lvl7pPr>
      <a:lvl8pPr marL="2001100" algn="l" defTabSz="571744" rtl="0" eaLnBrk="1" latinLnBrk="0" hangingPunct="1">
        <a:defRPr sz="1188" kern="1200">
          <a:solidFill>
            <a:schemeClr val="tx1"/>
          </a:solidFill>
          <a:latin typeface="+mn-lt"/>
          <a:ea typeface="+mn-ea"/>
          <a:cs typeface="+mn-cs"/>
        </a:defRPr>
      </a:lvl8pPr>
      <a:lvl9pPr marL="2286972" algn="l" defTabSz="571744" rtl="0" eaLnBrk="1" latinLnBrk="0" hangingPunct="1">
        <a:defRPr sz="118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752" userDrawn="1">
          <p15:clr>
            <a:srgbClr val="F26B43"/>
          </p15:clr>
        </p15:guide>
        <p15:guide id="2" pos="6192" userDrawn="1">
          <p15:clr>
            <a:srgbClr val="F26B43"/>
          </p15:clr>
        </p15:guide>
        <p15:guide id="3" pos="144" userDrawn="1">
          <p15:clr>
            <a:srgbClr val="F26B43"/>
          </p15:clr>
        </p15:guide>
        <p15:guide id="4" orient="horz" pos="14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37520"/>
            <a:ext cx="8926966" cy="562582"/>
          </a:xfrm>
          <a:prstGeom prst="rect">
            <a:avLst/>
          </a:prstGeom>
        </p:spPr>
        <p:txBody>
          <a:bodyPr vert="horz" lIns="0" tIns="0" rIns="0" bIns="0" rtlCol="0" anchor="b" anchorCtr="0">
            <a:noAutofit/>
          </a:bodyPr>
          <a:lstStyle/>
          <a:p>
            <a:r>
              <a:rPr lang="en-US" dirty="0"/>
              <a:t>CLICK TO EDIT MASTER TITLE STYLE</a:t>
            </a:r>
          </a:p>
        </p:txBody>
      </p:sp>
      <p:sp>
        <p:nvSpPr>
          <p:cNvPr id="12" name="Text Placeholder 11"/>
          <p:cNvSpPr>
            <a:spLocks noGrp="1"/>
          </p:cNvSpPr>
          <p:nvPr>
            <p:ph type="body" idx="1"/>
          </p:nvPr>
        </p:nvSpPr>
        <p:spPr>
          <a:xfrm>
            <a:off x="457201" y="1379552"/>
            <a:ext cx="8915400" cy="5478449"/>
          </a:xfrm>
          <a:prstGeom prst="rect">
            <a:avLst/>
          </a:prstGeom>
        </p:spPr>
        <p:txBody>
          <a:bodyPr vert="horz" lIns="0" tIns="0" rIns="0" bIns="0" rtlCol="0">
            <a:noAutofit/>
          </a:bodyPr>
          <a:lstStyle/>
          <a:p>
            <a:pPr marL="171441" lvl="0" indent="-171441">
              <a:spcAft>
                <a:spcPts val="376"/>
              </a:spcAft>
              <a:buClrTx/>
              <a:buFont typeface="Wingdings" panose="05000000000000000000" pitchFamily="2" charset="2"/>
              <a:buChar char=""/>
            </a:pPr>
            <a:r>
              <a:rPr lang="en-US" dirty="0"/>
              <a:t>Click to edit Master text styles</a:t>
            </a:r>
          </a:p>
          <a:p>
            <a:pPr marL="0" lvl="1" indent="0">
              <a:spcAft>
                <a:spcPts val="376"/>
              </a:spcAft>
            </a:pPr>
            <a:r>
              <a:rPr lang="en-US" dirty="0"/>
              <a:t>Second level</a:t>
            </a:r>
          </a:p>
          <a:p>
            <a:pPr marL="171441" lvl="0" indent="-171441" algn="l" defTabSz="951564" rtl="0" eaLnBrk="1" fontAlgn="base" latinLnBrk="0" hangingPunct="1">
              <a:spcAft>
                <a:spcPts val="376"/>
              </a:spcAft>
              <a:buClrTx/>
              <a:buSzPct val="100000"/>
              <a:buFont typeface="Wingdings" panose="05000000000000000000" pitchFamily="2" charset="2"/>
              <a:buChar char=""/>
              <a:defRPr/>
            </a:pPr>
            <a:r>
              <a:rPr lang="en-US" dirty="0"/>
              <a:t>Third level</a:t>
            </a:r>
          </a:p>
          <a:p>
            <a:pPr marL="171441" lvl="0" indent="-171441" algn="l" defTabSz="951564" rtl="0" eaLnBrk="1" fontAlgn="base" latinLnBrk="0" hangingPunct="1">
              <a:spcAft>
                <a:spcPts val="376"/>
              </a:spcAft>
              <a:buClrTx/>
              <a:buSzPct val="100000"/>
              <a:buFont typeface="Wingdings" panose="05000000000000000000" pitchFamily="2" charset="2"/>
              <a:buChar char=""/>
              <a:defRPr/>
            </a:pPr>
            <a:r>
              <a:rPr lang="en-US" dirty="0"/>
              <a:t>Fourth level</a:t>
            </a:r>
          </a:p>
          <a:p>
            <a:pPr marL="171441" lvl="0" indent="-171441" algn="l" defTabSz="951564" rtl="0" eaLnBrk="1" fontAlgn="base" latinLnBrk="0" hangingPunct="1">
              <a:spcAft>
                <a:spcPts val="376"/>
              </a:spcAft>
              <a:buClrTx/>
              <a:buSzPct val="100000"/>
              <a:buFont typeface="Wingdings" panose="05000000000000000000" pitchFamily="2" charset="2"/>
              <a:buChar char=""/>
              <a:defRPr/>
            </a:pPr>
            <a:r>
              <a:rPr lang="en-US" dirty="0"/>
              <a:t>Fifth level</a:t>
            </a:r>
          </a:p>
        </p:txBody>
      </p:sp>
      <p:cxnSp>
        <p:nvCxnSpPr>
          <p:cNvPr id="5" name="Straight Connector 4"/>
          <p:cNvCxnSpPr/>
          <p:nvPr userDrawn="1"/>
        </p:nvCxnSpPr>
        <p:spPr>
          <a:xfrm>
            <a:off x="9601200" y="-7619"/>
            <a:ext cx="0" cy="73152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5789" y="7314743"/>
            <a:ext cx="1153283" cy="228600"/>
          </a:xfrm>
          <a:prstGeom prst="rect">
            <a:avLst/>
          </a:prstGeom>
          <a:effectLst/>
        </p:spPr>
      </p:pic>
      <p:sp>
        <p:nvSpPr>
          <p:cNvPr id="8" name="TextBox 7"/>
          <p:cNvSpPr txBox="1"/>
          <p:nvPr userDrawn="1"/>
        </p:nvSpPr>
        <p:spPr>
          <a:xfrm>
            <a:off x="9613158" y="508888"/>
            <a:ext cx="295835" cy="233624"/>
          </a:xfrm>
          <a:prstGeom prst="rect">
            <a:avLst/>
          </a:prstGeom>
          <a:noFill/>
        </p:spPr>
        <p:txBody>
          <a:bodyPr wrap="square" lIns="0" tIns="0" rIns="0" bIns="0" rtlCol="0" anchor="b">
            <a:noAutofit/>
          </a:bodyPr>
          <a:lstStyle/>
          <a:p>
            <a:pPr algn="ctr"/>
            <a:fld id="{FB6980A0-1CD8-4556-8FCC-61BBBB0C90C8}" type="slidenum">
              <a:rPr lang="en-US" sz="1200" b="0" smtClean="0">
                <a:solidFill>
                  <a:schemeClr val="bg1">
                    <a:lumMod val="50000"/>
                  </a:schemeClr>
                </a:solidFill>
                <a:latin typeface="Roboto Condensed" pitchFamily="2" charset="0"/>
                <a:ea typeface="Roboto Condensed" pitchFamily="2" charset="0"/>
              </a:rPr>
              <a:pPr algn="ctr"/>
              <a:t>‹#›</a:t>
            </a:fld>
            <a:endParaRPr lang="en-US" sz="1200" b="0" dirty="0">
              <a:solidFill>
                <a:schemeClr val="bg1">
                  <a:lumMod val="50000"/>
                </a:schemeClr>
              </a:solidFill>
              <a:latin typeface="Roboto Condensed" pitchFamily="2" charset="0"/>
              <a:ea typeface="Roboto Condensed" pitchFamily="2" charset="0"/>
            </a:endParaRPr>
          </a:p>
        </p:txBody>
      </p:sp>
      <p:sp>
        <p:nvSpPr>
          <p:cNvPr id="9" name="Rectangle 8"/>
          <p:cNvSpPr/>
          <p:nvPr userDrawn="1"/>
        </p:nvSpPr>
        <p:spPr>
          <a:xfrm>
            <a:off x="8629651" y="7315200"/>
            <a:ext cx="1200150" cy="240030"/>
          </a:xfrm>
          <a:prstGeom prst="rect">
            <a:avLst/>
          </a:prstGeom>
          <a:solidFill>
            <a:schemeClr val="bg2">
              <a:lumMod val="20000"/>
              <a:lumOff val="80000"/>
            </a:schemeClr>
          </a:solidFill>
        </p:spPr>
        <p:txBody>
          <a:bodyPr lIns="0" tIns="0" rIns="0" bIns="0" rtlCol="0" anchor="ctr">
            <a:noAutofit/>
          </a:bodyPr>
          <a:lstStyle/>
          <a:p>
            <a:pPr algn="ctr" defTabSz="791011"/>
            <a:r>
              <a:rPr lang="en-US" sz="1200" b="0" kern="0" dirty="0">
                <a:solidFill>
                  <a:schemeClr val="bg2"/>
                </a:solidFill>
                <a:latin typeface="+mj-lt"/>
                <a:cs typeface="Arial" pitchFamily="34" charset="0"/>
              </a:rPr>
              <a:t>CLIENT LOGO</a:t>
            </a:r>
          </a:p>
        </p:txBody>
      </p:sp>
    </p:spTree>
  </p:cSld>
  <p:clrMap bg1="lt1" tx1="dk1" bg2="lt2" tx2="dk2" accent1="accent1" accent2="accent2" accent3="accent3" accent4="accent4" accent5="accent5" accent6="accent6" hlink="hlink" folHlink="folHlink"/>
  <p:sldLayoutIdLst>
    <p:sldLayoutId id="2147483851" r:id="rId1"/>
    <p:sldLayoutId id="2147483875" r:id="rId2"/>
    <p:sldLayoutId id="2147483876" r:id="rId3"/>
    <p:sldLayoutId id="2147483868" r:id="rId4"/>
  </p:sldLayoutIdLst>
  <p:hf hdr="0" ftr="0" dt="0"/>
  <p:txStyles>
    <p:titleStyle>
      <a:lvl1pPr algn="r">
        <a:lnSpc>
          <a:spcPct val="85000"/>
        </a:lnSpc>
        <a:defRPr sz="2799" b="1" cap="all" baseline="0">
          <a:solidFill>
            <a:schemeClr val="tx1"/>
          </a:solidFill>
          <a:latin typeface="Roboto Condensed" panose="02000000000000000000" pitchFamily="2" charset="0"/>
          <a:ea typeface="Roboto Condensed" panose="02000000000000000000" pitchFamily="2" charset="0"/>
          <a:cs typeface="Arial" pitchFamily="34" charset="0"/>
        </a:defRPr>
      </a:lvl1pPr>
    </p:titleStyle>
    <p:bodyStyle>
      <a:lvl1pPr marL="117469" indent="-117469">
        <a:spcAft>
          <a:spcPts val="376"/>
        </a:spcAft>
        <a:buClrTx/>
        <a:buFont typeface="Arial" panose="020B0604020202020204" pitchFamily="34" charset="0"/>
        <a:buChar char="•"/>
        <a:defRPr kumimoji="0" lang="en-US" sz="1400" b="0" i="0" u="none" strike="noStrike" kern="1200" cap="none" spc="0" normalizeH="0" baseline="0" noProof="0" dirty="0" smtClean="0">
          <a:ln>
            <a:noFill/>
          </a:ln>
          <a:solidFill>
            <a:srgbClr val="000000"/>
          </a:solidFill>
          <a:effectLst/>
          <a:uLnTx/>
          <a:uFillTx/>
          <a:latin typeface="Roboto Condensed" pitchFamily="2" charset="0"/>
          <a:ea typeface="Roboto Condensed" pitchFamily="2" charset="0"/>
          <a:cs typeface="Times New Roman" panose="02020603050405020304" pitchFamily="18" charset="0"/>
        </a:defRPr>
      </a:lvl1pPr>
      <a:lvl2pPr marL="0" indent="0">
        <a:spcAft>
          <a:spcPts val="376"/>
        </a:spcAft>
        <a:defRPr kumimoji="0" lang="en-US" sz="1600" b="1" i="0" u="none" strike="noStrike" kern="1200" cap="none" spc="0" normalizeH="0" baseline="0" noProof="0" dirty="0">
          <a:ln>
            <a:noFill/>
          </a:ln>
          <a:solidFill>
            <a:srgbClr val="000000"/>
          </a:solidFill>
          <a:effectLst/>
          <a:uLnTx/>
          <a:uFillTx/>
          <a:latin typeface="Roboto Condensed" pitchFamily="2" charset="0"/>
          <a:ea typeface="Roboto Condensed" pitchFamily="2" charset="0"/>
          <a:cs typeface="Times New Roman" panose="02020603050405020304" pitchFamily="18" charset="0"/>
        </a:defRPr>
      </a:lvl2pPr>
      <a:lvl3pPr marL="231304" indent="-231304">
        <a:spcAft>
          <a:spcPts val="376"/>
        </a:spcAft>
        <a:buClr>
          <a:schemeClr val="accent1"/>
        </a:buClr>
        <a:buSzPct val="90000"/>
        <a:buFont typeface="Wingdings" pitchFamily="2" charset="2"/>
        <a:buChar char="w"/>
        <a:defRPr kumimoji="0" lang="en-US" sz="1133" b="0" i="0" u="none" strike="noStrike" kern="0" cap="none" spc="0" normalizeH="0" baseline="0" noProof="0" smtClean="0">
          <a:ln>
            <a:noFill/>
          </a:ln>
          <a:solidFill>
            <a:schemeClr val="tx1"/>
          </a:solidFill>
          <a:effectLst/>
          <a:uLnTx/>
          <a:uFillTx/>
          <a:latin typeface="Roboto Condensed Light" panose="02000000000000000000" pitchFamily="2" charset="0"/>
          <a:ea typeface="Roboto Condensed Light" panose="02000000000000000000" pitchFamily="2" charset="0"/>
          <a:cs typeface="Arial" pitchFamily="34" charset="0"/>
        </a:defRPr>
      </a:lvl3pPr>
      <a:lvl4pPr marL="142982" indent="-142982">
        <a:spcAft>
          <a:spcPts val="0"/>
        </a:spcAft>
        <a:buClr>
          <a:schemeClr val="accent1"/>
        </a:buClr>
        <a:buSzPct val="90000"/>
        <a:buFont typeface="Wingdings" pitchFamily="2" charset="2"/>
        <a:buChar char="w"/>
        <a:defRPr kumimoji="0" lang="en-US" sz="1001" b="0" i="0" u="none" strike="noStrike" kern="0" cap="none" spc="0" normalizeH="0" baseline="0" noProof="0" smtClean="0">
          <a:ln>
            <a:noFill/>
          </a:ln>
          <a:solidFill>
            <a:schemeClr val="tx1"/>
          </a:solidFill>
          <a:effectLst/>
          <a:uLnTx/>
          <a:uFillTx/>
          <a:latin typeface="Arial" pitchFamily="34" charset="0"/>
          <a:cs typeface="Arial" pitchFamily="34" charset="0"/>
        </a:defRPr>
      </a:lvl4pPr>
      <a:lvl5pPr marL="231304" indent="-231304">
        <a:spcAft>
          <a:spcPts val="376"/>
        </a:spcAft>
        <a:buClr>
          <a:schemeClr val="accent1"/>
        </a:buClr>
        <a:buSzPct val="90000"/>
        <a:buFont typeface="Wingdings" pitchFamily="2" charset="2"/>
        <a:buChar char="w"/>
        <a:defRPr kumimoji="0" lang="en-US" sz="1133" b="0" i="0" u="none" strike="noStrike" kern="0" cap="none" spc="0" normalizeH="0" baseline="0" noProof="0" dirty="0">
          <a:ln>
            <a:noFill/>
          </a:ln>
          <a:solidFill>
            <a:schemeClr val="tx1"/>
          </a:solidFill>
          <a:effectLst/>
          <a:uLnTx/>
          <a:uFillTx/>
          <a:latin typeface="Roboto Condensed Light" panose="02000000000000000000" pitchFamily="2" charset="0"/>
          <a:ea typeface="Roboto Condensed Light" panose="02000000000000000000" pitchFamily="2" charset="0"/>
          <a:cs typeface="Arial" pitchFamily="34" charset="0"/>
        </a:defRPr>
      </a:lvl5pPr>
      <a:lvl6pPr marL="231304" indent="-231304">
        <a:spcAft>
          <a:spcPts val="376"/>
        </a:spcAft>
        <a:buClr>
          <a:schemeClr val="accent1"/>
        </a:buClr>
        <a:buSzPct val="90000"/>
        <a:buFont typeface="Wingdings" pitchFamily="2" charset="2"/>
        <a:buChar char="w"/>
        <a:defRPr sz="1133">
          <a:latin typeface="Roboto Condensed Light" panose="02000000000000000000" pitchFamily="2" charset="0"/>
          <a:ea typeface="Roboto Condensed Light" panose="02000000000000000000" pitchFamily="2" charset="0"/>
        </a:defRPr>
      </a:lvl6pPr>
    </p:bodyStyle>
    <p:otherStyle/>
  </p:txStyles>
  <p:extLst>
    <p:ext uri="{27BBF7A9-308A-43DC-89C8-2F10F3537804}">
      <p15:sldGuideLst xmlns:p15="http://schemas.microsoft.com/office/powerpoint/2012/main">
        <p15:guide id="1" orient="horz" pos="4752" userDrawn="1">
          <p15:clr>
            <a:srgbClr val="F26B43"/>
          </p15:clr>
        </p15:guide>
        <p15:guide id="3" orient="horz" pos="4608" userDrawn="1">
          <p15:clr>
            <a:srgbClr val="F26B43"/>
          </p15:clr>
        </p15:guide>
        <p15:guide id="4" pos="144" userDrawn="1">
          <p15:clr>
            <a:srgbClr val="F26B43"/>
          </p15:clr>
        </p15:guide>
        <p15:guide id="7" pos="6192" userDrawn="1">
          <p15:clr>
            <a:srgbClr val="F26B43"/>
          </p15:clr>
        </p15:guide>
        <p15:guide id="13" orient="horz" pos="864" userDrawn="1">
          <p15:clr>
            <a:srgbClr val="F26B43"/>
          </p15:clr>
        </p15:guide>
        <p15:guide id="14" orient="horz" pos="144" userDrawn="1">
          <p15:clr>
            <a:srgbClr val="F26B43"/>
          </p15:clr>
        </p15:guide>
        <p15:guide id="15" orient="horz" pos="456" userDrawn="1">
          <p15:clr>
            <a:srgbClr val="F26B43"/>
          </p15:clr>
        </p15:guide>
        <p15:guide id="16" pos="5904" userDrawn="1">
          <p15:clr>
            <a:srgbClr val="F26B43"/>
          </p15:clr>
        </p15:guide>
        <p15:guide id="17" pos="6047" userDrawn="1">
          <p15:clr>
            <a:srgbClr val="F26B43"/>
          </p15:clr>
        </p15:guide>
        <p15:guide id="18" pos="289"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2309" y="228600"/>
            <a:ext cx="8860292" cy="562582"/>
          </a:xfrm>
          <a:prstGeom prst="rect">
            <a:avLst/>
          </a:prstGeom>
        </p:spPr>
        <p:txBody>
          <a:bodyPr vert="horz" lIns="0" tIns="0" rIns="0" bIns="0" rtlCol="0" anchor="b" anchorCtr="0">
            <a:noAutofit/>
          </a:bodyPr>
          <a:lstStyle/>
          <a:p>
            <a:r>
              <a:rPr lang="en-US" dirty="0"/>
              <a:t>CLICK TO EDIT MASTER TITLE STYLE</a:t>
            </a:r>
          </a:p>
        </p:txBody>
      </p:sp>
      <p:sp>
        <p:nvSpPr>
          <p:cNvPr id="12" name="Text Placeholder 11"/>
          <p:cNvSpPr>
            <a:spLocks noGrp="1"/>
          </p:cNvSpPr>
          <p:nvPr>
            <p:ph type="body" idx="1"/>
          </p:nvPr>
        </p:nvSpPr>
        <p:spPr>
          <a:xfrm>
            <a:off x="457201" y="1379552"/>
            <a:ext cx="8915400" cy="5478449"/>
          </a:xfrm>
          <a:prstGeom prst="rect">
            <a:avLst/>
          </a:prstGeom>
        </p:spPr>
        <p:txBody>
          <a:bodyPr vert="horz" lIns="0" tIns="0" rIns="0" bIns="0" rtlCol="0">
            <a:noAutofit/>
          </a:bodyPr>
          <a:lstStyle/>
          <a:p>
            <a:pPr marL="171441" lvl="0" indent="-171441">
              <a:spcAft>
                <a:spcPts val="376"/>
              </a:spcAft>
              <a:buClrTx/>
              <a:buFont typeface="Wingdings" panose="05000000000000000000" pitchFamily="2" charset="2"/>
              <a:buChar char=""/>
            </a:pPr>
            <a:r>
              <a:rPr lang="en-US" dirty="0"/>
              <a:t>Click to edit Master text styles</a:t>
            </a:r>
          </a:p>
          <a:p>
            <a:pPr marL="0" lvl="1" indent="0">
              <a:spcAft>
                <a:spcPts val="376"/>
              </a:spcAft>
            </a:pPr>
            <a:r>
              <a:rPr lang="en-US" dirty="0"/>
              <a:t>Second level</a:t>
            </a:r>
          </a:p>
          <a:p>
            <a:pPr marL="171441" lvl="0" indent="-171441" algn="l" defTabSz="951564" rtl="0" eaLnBrk="1" fontAlgn="base" latinLnBrk="0" hangingPunct="1">
              <a:spcAft>
                <a:spcPts val="376"/>
              </a:spcAft>
              <a:buClrTx/>
              <a:buSzPct val="100000"/>
              <a:buFont typeface="Wingdings" panose="05000000000000000000" pitchFamily="2" charset="2"/>
              <a:buChar char=""/>
              <a:defRPr/>
            </a:pPr>
            <a:r>
              <a:rPr lang="en-US" dirty="0"/>
              <a:t>Third level</a:t>
            </a:r>
          </a:p>
          <a:p>
            <a:pPr marL="171441" lvl="0" indent="-171441" algn="l" defTabSz="951564" rtl="0" eaLnBrk="1" fontAlgn="base" latinLnBrk="0" hangingPunct="1">
              <a:spcAft>
                <a:spcPts val="376"/>
              </a:spcAft>
              <a:buClrTx/>
              <a:buSzPct val="100000"/>
              <a:buFont typeface="Wingdings" panose="05000000000000000000" pitchFamily="2" charset="2"/>
              <a:buChar char=""/>
              <a:defRPr/>
            </a:pPr>
            <a:r>
              <a:rPr lang="en-US" dirty="0"/>
              <a:t>Fourth level</a:t>
            </a:r>
          </a:p>
          <a:p>
            <a:pPr marL="171441" lvl="0" indent="-171441" algn="l" defTabSz="951564" rtl="0" eaLnBrk="1" fontAlgn="base" latinLnBrk="0" hangingPunct="1">
              <a:spcAft>
                <a:spcPts val="376"/>
              </a:spcAft>
              <a:buClrTx/>
              <a:buSzPct val="100000"/>
              <a:buFont typeface="Wingdings" panose="05000000000000000000" pitchFamily="2" charset="2"/>
              <a:buChar char=""/>
              <a:defRPr/>
            </a:pPr>
            <a:r>
              <a:rPr lang="en-US" dirty="0"/>
              <a:t>Fifth level</a:t>
            </a:r>
          </a:p>
        </p:txBody>
      </p:sp>
      <p:cxnSp>
        <p:nvCxnSpPr>
          <p:cNvPr id="5" name="Straight Connector 4"/>
          <p:cNvCxnSpPr/>
          <p:nvPr userDrawn="1"/>
        </p:nvCxnSpPr>
        <p:spPr>
          <a:xfrm>
            <a:off x="9590781" y="-7619"/>
            <a:ext cx="0" cy="7315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5789" y="7314743"/>
            <a:ext cx="1153283" cy="228600"/>
          </a:xfrm>
          <a:prstGeom prst="rect">
            <a:avLst/>
          </a:prstGeom>
          <a:effectLst/>
        </p:spPr>
      </p:pic>
      <p:sp>
        <p:nvSpPr>
          <p:cNvPr id="8" name="TextBox 7"/>
          <p:cNvSpPr txBox="1"/>
          <p:nvPr userDrawn="1"/>
        </p:nvSpPr>
        <p:spPr>
          <a:xfrm>
            <a:off x="9603633" y="508888"/>
            <a:ext cx="295835" cy="233624"/>
          </a:xfrm>
          <a:prstGeom prst="rect">
            <a:avLst/>
          </a:prstGeom>
          <a:noFill/>
        </p:spPr>
        <p:txBody>
          <a:bodyPr wrap="square" lIns="0" tIns="0" rIns="0" bIns="0" rtlCol="0" anchor="b">
            <a:noAutofit/>
          </a:bodyPr>
          <a:lstStyle/>
          <a:p>
            <a:pPr algn="ctr"/>
            <a:fld id="{FB6980A0-1CD8-4556-8FCC-61BBBB0C90C8}" type="slidenum">
              <a:rPr lang="en-US" sz="1200" b="0" smtClean="0">
                <a:solidFill>
                  <a:schemeClr val="bg1"/>
                </a:solidFill>
                <a:latin typeface="Roboto Condensed" pitchFamily="2" charset="0"/>
                <a:ea typeface="Roboto Condensed" pitchFamily="2" charset="0"/>
              </a:rPr>
              <a:pPr algn="ctr"/>
              <a:t>‹#›</a:t>
            </a:fld>
            <a:endParaRPr lang="en-US" sz="1200" b="0" dirty="0">
              <a:solidFill>
                <a:schemeClr val="bg1"/>
              </a:solidFill>
              <a:latin typeface="Roboto Condensed" pitchFamily="2" charset="0"/>
              <a:ea typeface="Roboto Condensed" pitchFamily="2" charset="0"/>
            </a:endParaRPr>
          </a:p>
        </p:txBody>
      </p:sp>
      <p:sp>
        <p:nvSpPr>
          <p:cNvPr id="9" name="Rectangle 8"/>
          <p:cNvSpPr/>
          <p:nvPr userDrawn="1"/>
        </p:nvSpPr>
        <p:spPr>
          <a:xfrm>
            <a:off x="8629651" y="7315200"/>
            <a:ext cx="1200150" cy="240030"/>
          </a:xfrm>
          <a:prstGeom prst="rect">
            <a:avLst/>
          </a:prstGeom>
          <a:solidFill>
            <a:schemeClr val="bg2">
              <a:lumMod val="20000"/>
              <a:lumOff val="80000"/>
            </a:schemeClr>
          </a:solidFill>
        </p:spPr>
        <p:txBody>
          <a:bodyPr lIns="0" tIns="0" rIns="0" bIns="0" rtlCol="0" anchor="ctr">
            <a:noAutofit/>
          </a:bodyPr>
          <a:lstStyle/>
          <a:p>
            <a:pPr algn="ctr" defTabSz="791011"/>
            <a:r>
              <a:rPr lang="en-US" sz="1200" b="0" kern="0" dirty="0">
                <a:solidFill>
                  <a:schemeClr val="bg2"/>
                </a:solidFill>
                <a:latin typeface="+mj-lt"/>
                <a:cs typeface="Arial" pitchFamily="34" charset="0"/>
              </a:rPr>
              <a:t>CLIENT LOGO</a:t>
            </a:r>
          </a:p>
        </p:txBody>
      </p:sp>
    </p:spTree>
    <p:extLst>
      <p:ext uri="{BB962C8B-B14F-4D97-AF65-F5344CB8AC3E}">
        <p14:creationId xmlns:p14="http://schemas.microsoft.com/office/powerpoint/2010/main" val="4009987739"/>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Lst>
  <p:hf hdr="0" ftr="0" dt="0"/>
  <p:txStyles>
    <p:titleStyle>
      <a:lvl1pPr algn="r">
        <a:lnSpc>
          <a:spcPct val="85000"/>
        </a:lnSpc>
        <a:defRPr sz="2799" b="1" cap="all" baseline="0">
          <a:solidFill>
            <a:schemeClr val="bg1"/>
          </a:solidFill>
          <a:latin typeface="Roboto Condensed" panose="02000000000000000000" pitchFamily="2" charset="0"/>
          <a:ea typeface="Roboto Condensed" panose="02000000000000000000" pitchFamily="2" charset="0"/>
          <a:cs typeface="Arial" pitchFamily="34" charset="0"/>
        </a:defRPr>
      </a:lvl1pPr>
    </p:titleStyle>
    <p:bodyStyle>
      <a:lvl1pPr marL="117469" indent="-117469">
        <a:spcAft>
          <a:spcPts val="376"/>
        </a:spcAft>
        <a:buClrTx/>
        <a:buFont typeface="Arial" panose="020B0604020202020204" pitchFamily="34" charset="0"/>
        <a:buChar char="•"/>
        <a:defRPr kumimoji="0" lang="en-US" sz="1400" b="0" i="0" u="none" strike="noStrike" kern="1200" cap="none" spc="0" normalizeH="0" baseline="0" noProof="0" dirty="0" smtClean="0">
          <a:ln>
            <a:noFill/>
          </a:ln>
          <a:solidFill>
            <a:schemeClr val="bg1"/>
          </a:solidFill>
          <a:effectLst/>
          <a:uLnTx/>
          <a:uFillTx/>
          <a:latin typeface="Roboto Condensed" pitchFamily="2" charset="0"/>
          <a:ea typeface="Roboto Condensed" pitchFamily="2" charset="0"/>
          <a:cs typeface="Times New Roman" panose="02020603050405020304" pitchFamily="18" charset="0"/>
        </a:defRPr>
      </a:lvl1pPr>
      <a:lvl2pPr marL="0" indent="0">
        <a:spcAft>
          <a:spcPts val="376"/>
        </a:spcAft>
        <a:defRPr kumimoji="0" lang="en-US" sz="1600" b="1" i="0" u="none" strike="noStrike" kern="1200" cap="none" spc="0" normalizeH="0" baseline="0" noProof="0" dirty="0">
          <a:ln>
            <a:noFill/>
          </a:ln>
          <a:solidFill>
            <a:schemeClr val="bg1"/>
          </a:solidFill>
          <a:effectLst/>
          <a:uLnTx/>
          <a:uFillTx/>
          <a:latin typeface="Roboto Condensed" pitchFamily="2" charset="0"/>
          <a:ea typeface="Roboto Condensed" pitchFamily="2" charset="0"/>
          <a:cs typeface="Times New Roman" panose="02020603050405020304" pitchFamily="18" charset="0"/>
        </a:defRPr>
      </a:lvl2pPr>
      <a:lvl3pPr marL="231304" indent="-231304">
        <a:spcAft>
          <a:spcPts val="376"/>
        </a:spcAft>
        <a:buClr>
          <a:schemeClr val="accent1"/>
        </a:buClr>
        <a:buSzPct val="90000"/>
        <a:buFont typeface="Wingdings" pitchFamily="2" charset="2"/>
        <a:buChar char="w"/>
        <a:defRPr kumimoji="0" lang="en-US" sz="1133" b="0" i="0" u="none" strike="noStrike" kern="0" cap="none" spc="0" normalizeH="0" baseline="0" noProof="0" smtClean="0">
          <a:ln>
            <a:noFill/>
          </a:ln>
          <a:solidFill>
            <a:schemeClr val="tx1"/>
          </a:solidFill>
          <a:effectLst/>
          <a:uLnTx/>
          <a:uFillTx/>
          <a:latin typeface="Roboto Condensed Light" panose="02000000000000000000" pitchFamily="2" charset="0"/>
          <a:ea typeface="Roboto Condensed Light" panose="02000000000000000000" pitchFamily="2" charset="0"/>
          <a:cs typeface="Arial" pitchFamily="34" charset="0"/>
        </a:defRPr>
      </a:lvl3pPr>
      <a:lvl4pPr marL="142982" indent="-142982">
        <a:spcAft>
          <a:spcPts val="0"/>
        </a:spcAft>
        <a:buClr>
          <a:schemeClr val="accent1"/>
        </a:buClr>
        <a:buSzPct val="90000"/>
        <a:buFont typeface="Wingdings" pitchFamily="2" charset="2"/>
        <a:buChar char="w"/>
        <a:defRPr kumimoji="0" lang="en-US" sz="1001" b="0" i="0" u="none" strike="noStrike" kern="0" cap="none" spc="0" normalizeH="0" baseline="0" noProof="0" smtClean="0">
          <a:ln>
            <a:noFill/>
          </a:ln>
          <a:solidFill>
            <a:schemeClr val="tx1"/>
          </a:solidFill>
          <a:effectLst/>
          <a:uLnTx/>
          <a:uFillTx/>
          <a:latin typeface="Arial" pitchFamily="34" charset="0"/>
          <a:cs typeface="Arial" pitchFamily="34" charset="0"/>
        </a:defRPr>
      </a:lvl4pPr>
      <a:lvl5pPr marL="231304" indent="-231304">
        <a:spcAft>
          <a:spcPts val="376"/>
        </a:spcAft>
        <a:buClr>
          <a:schemeClr val="accent1"/>
        </a:buClr>
        <a:buSzPct val="90000"/>
        <a:buFont typeface="Wingdings" pitchFamily="2" charset="2"/>
        <a:buChar char="w"/>
        <a:defRPr kumimoji="0" lang="en-US" sz="1133" b="0" i="0" u="none" strike="noStrike" kern="0" cap="none" spc="0" normalizeH="0" baseline="0" noProof="0" dirty="0">
          <a:ln>
            <a:noFill/>
          </a:ln>
          <a:solidFill>
            <a:schemeClr val="tx1"/>
          </a:solidFill>
          <a:effectLst/>
          <a:uLnTx/>
          <a:uFillTx/>
          <a:latin typeface="Roboto Condensed Light" panose="02000000000000000000" pitchFamily="2" charset="0"/>
          <a:ea typeface="Roboto Condensed Light" panose="02000000000000000000" pitchFamily="2" charset="0"/>
          <a:cs typeface="Arial" pitchFamily="34" charset="0"/>
        </a:defRPr>
      </a:lvl5pPr>
      <a:lvl6pPr marL="231304" indent="-231304">
        <a:spcAft>
          <a:spcPts val="376"/>
        </a:spcAft>
        <a:buClr>
          <a:schemeClr val="accent1"/>
        </a:buClr>
        <a:buSzPct val="90000"/>
        <a:buFont typeface="Wingdings" pitchFamily="2" charset="2"/>
        <a:buChar char="w"/>
        <a:defRPr sz="1133">
          <a:latin typeface="Roboto Condensed Light" panose="02000000000000000000" pitchFamily="2" charset="0"/>
          <a:ea typeface="Roboto Condensed Light" panose="02000000000000000000" pitchFamily="2" charset="0"/>
        </a:defRPr>
      </a:lvl6pPr>
    </p:bodyStyle>
    <p:otherStyle/>
  </p:txStyles>
  <p:extLst>
    <p:ext uri="{27BBF7A9-308A-43DC-89C8-2F10F3537804}">
      <p15:sldGuideLst xmlns:p15="http://schemas.microsoft.com/office/powerpoint/2012/main">
        <p15:guide id="1" orient="horz" pos="4752" userDrawn="1">
          <p15:clr>
            <a:srgbClr val="F26B43"/>
          </p15:clr>
        </p15:guide>
        <p15:guide id="3" orient="horz" pos="4608" userDrawn="1">
          <p15:clr>
            <a:srgbClr val="F26B43"/>
          </p15:clr>
        </p15:guide>
        <p15:guide id="4" pos="144" userDrawn="1">
          <p15:clr>
            <a:srgbClr val="F26B43"/>
          </p15:clr>
        </p15:guide>
        <p15:guide id="7" pos="6192" userDrawn="1">
          <p15:clr>
            <a:srgbClr val="F26B43"/>
          </p15:clr>
        </p15:guide>
        <p15:guide id="13" orient="horz" pos="864" userDrawn="1">
          <p15:clr>
            <a:srgbClr val="F26B43"/>
          </p15:clr>
        </p15:guide>
        <p15:guide id="14" orient="horz" pos="144" userDrawn="1">
          <p15:clr>
            <a:srgbClr val="F26B43"/>
          </p15:clr>
        </p15:guide>
        <p15:guide id="15" orient="horz" pos="456" userDrawn="1">
          <p15:clr>
            <a:srgbClr val="F26B43"/>
          </p15:clr>
        </p15:guide>
        <p15:guide id="16" pos="5904" userDrawn="1">
          <p15:clr>
            <a:srgbClr val="F26B43"/>
          </p15:clr>
        </p15:guide>
        <p15:guide id="17" pos="6047"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5" name="Rectangle 4"/>
          <p:cNvSpPr/>
          <p:nvPr userDrawn="1"/>
        </p:nvSpPr>
        <p:spPr>
          <a:xfrm>
            <a:off x="9156447" y="7377088"/>
            <a:ext cx="682879" cy="166712"/>
          </a:xfrm>
          <a:prstGeom prst="rect">
            <a:avLst/>
          </a:prstGeom>
        </p:spPr>
        <p:txBody>
          <a:bodyPr wrap="none" lIns="0" tIns="0" rIns="0" bIns="0">
            <a:spAutoFit/>
          </a:bodyPr>
          <a:lstStyle/>
          <a:p>
            <a:pPr marL="0" marR="0" lvl="0" indent="0" algn="r" defTabSz="1018774" rtl="0" eaLnBrk="1" fontAlgn="auto" latinLnBrk="0" hangingPunct="1">
              <a:lnSpc>
                <a:spcPts val="13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Roboto Condensed" pitchFamily="2" charset="0"/>
                <a:ea typeface="Roboto Condensed" pitchFamily="2" charset="0"/>
                <a:cs typeface="Arial" pitchFamily="34" charset="0"/>
              </a:rPr>
              <a:t>ngkf.com</a:t>
            </a:r>
            <a:endParaRPr kumimoji="0" lang="en-US" sz="1100" b="1" i="0" u="none" strike="noStrike" kern="1200" cap="none" spc="0" normalizeH="0" baseline="0" noProof="0" dirty="0">
              <a:ln>
                <a:noFill/>
              </a:ln>
              <a:solidFill>
                <a:schemeClr val="bg1"/>
              </a:solidFill>
              <a:effectLst/>
              <a:uLnTx/>
              <a:uFillTx/>
              <a:latin typeface="Roboto Condensed" pitchFamily="2" charset="0"/>
              <a:ea typeface="Roboto Condensed" pitchFamily="2" charset="0"/>
              <a:cs typeface="Arial" pitchFamily="34" charset="0"/>
            </a:endParaRPr>
          </a:p>
        </p:txBody>
      </p:sp>
      <p:pic>
        <p:nvPicPr>
          <p:cNvPr id="9" name="Picture 8"/>
          <p:cNvPicPr>
            <a:picLocks noChangeAspect="1"/>
          </p:cNvPicPr>
          <p:nvPr userDrawn="1"/>
        </p:nvPicPr>
        <p:blipFill>
          <a:blip r:embed="rId5">
            <a:biLevel thresh="25000"/>
            <a:extLst>
              <a:ext uri="{28A0092B-C50C-407E-A947-70E740481C1C}">
                <a14:useLocalDpi xmlns:a14="http://schemas.microsoft.com/office/drawing/2010/main" val="0"/>
              </a:ext>
            </a:extLst>
          </a:blip>
          <a:stretch>
            <a:fillRect/>
          </a:stretch>
        </p:blipFill>
        <p:spPr>
          <a:xfrm>
            <a:off x="228599" y="7179653"/>
            <a:ext cx="1901170" cy="365760"/>
          </a:xfrm>
          <a:prstGeom prst="rect">
            <a:avLst/>
          </a:prstGeom>
        </p:spPr>
      </p:pic>
    </p:spTree>
    <p:extLst>
      <p:ext uri="{BB962C8B-B14F-4D97-AF65-F5344CB8AC3E}">
        <p14:creationId xmlns:p14="http://schemas.microsoft.com/office/powerpoint/2010/main" val="1797114967"/>
      </p:ext>
    </p:extLst>
  </p:cSld>
  <p:clrMap bg1="lt1" tx1="dk1" bg2="lt2" tx2="dk2" accent1="accent1" accent2="accent2" accent3="accent3" accent4="accent4" accent5="accent5" accent6="accent6" hlink="hlink" folHlink="folHlink"/>
  <p:sldLayoutIdLst>
    <p:sldLayoutId id="2147483867" r:id="rId1"/>
    <p:sldLayoutId id="2147483877" r:id="rId2"/>
  </p:sldLayoutIdLst>
  <p:transition>
    <p:zoom/>
  </p:transition>
  <p:hf hdr="0" ftr="0" dt="0"/>
  <p:txStyles>
    <p:titleStyle>
      <a:lvl1pPr marL="0" indent="0" algn="l" defTabSz="915185" rtl="0" eaLnBrk="0" fontAlgn="base" hangingPunct="0">
        <a:lnSpc>
          <a:spcPct val="75000"/>
        </a:lnSpc>
        <a:spcBef>
          <a:spcPct val="0"/>
        </a:spcBef>
        <a:spcAft>
          <a:spcPct val="0"/>
        </a:spcAft>
        <a:defRPr kumimoji="0" lang="en-US" sz="6476" b="0" i="0" u="none" strike="noStrike" kern="0" cap="none" spc="0" normalizeH="0" baseline="0" noProof="0" dirty="0" smtClean="0">
          <a:ln>
            <a:noFill/>
          </a:ln>
          <a:solidFill>
            <a:schemeClr val="bg1"/>
          </a:solidFill>
          <a:effectLst/>
          <a:uLnTx/>
          <a:uFillTx/>
          <a:latin typeface="Roboto Condensed" panose="02000000000000000000" pitchFamily="2" charset="0"/>
          <a:ea typeface="Roboto Condensed" panose="02000000000000000000" pitchFamily="2" charset="0"/>
          <a:cs typeface="+mj-cs"/>
        </a:defRPr>
      </a:lvl1pPr>
      <a:lvl2pPr algn="l" defTabSz="915185" rtl="0" eaLnBrk="0" fontAlgn="base" hangingPunct="0">
        <a:spcBef>
          <a:spcPct val="0"/>
        </a:spcBef>
        <a:spcAft>
          <a:spcPct val="0"/>
        </a:spcAft>
        <a:defRPr sz="2252">
          <a:solidFill>
            <a:schemeClr val="bg1"/>
          </a:solidFill>
          <a:latin typeface="Arial" charset="0"/>
        </a:defRPr>
      </a:lvl2pPr>
      <a:lvl3pPr algn="l" defTabSz="915185" rtl="0" eaLnBrk="0" fontAlgn="base" hangingPunct="0">
        <a:spcBef>
          <a:spcPct val="0"/>
        </a:spcBef>
        <a:spcAft>
          <a:spcPct val="0"/>
        </a:spcAft>
        <a:defRPr sz="2252">
          <a:solidFill>
            <a:schemeClr val="bg1"/>
          </a:solidFill>
          <a:latin typeface="Arial" charset="0"/>
        </a:defRPr>
      </a:lvl3pPr>
      <a:lvl4pPr algn="l" defTabSz="915185" rtl="0" eaLnBrk="0" fontAlgn="base" hangingPunct="0">
        <a:spcBef>
          <a:spcPct val="0"/>
        </a:spcBef>
        <a:spcAft>
          <a:spcPct val="0"/>
        </a:spcAft>
        <a:defRPr sz="2252">
          <a:solidFill>
            <a:schemeClr val="bg1"/>
          </a:solidFill>
          <a:latin typeface="Arial" charset="0"/>
        </a:defRPr>
      </a:lvl4pPr>
      <a:lvl5pPr algn="l" defTabSz="915185" rtl="0" eaLnBrk="0" fontAlgn="base" hangingPunct="0">
        <a:spcBef>
          <a:spcPct val="0"/>
        </a:spcBef>
        <a:spcAft>
          <a:spcPct val="0"/>
        </a:spcAft>
        <a:defRPr sz="2252">
          <a:solidFill>
            <a:schemeClr val="bg1"/>
          </a:solidFill>
          <a:latin typeface="Arial" charset="0"/>
        </a:defRPr>
      </a:lvl5pPr>
      <a:lvl6pPr marL="285871" algn="l" defTabSz="915185" rtl="0" fontAlgn="base">
        <a:spcBef>
          <a:spcPct val="0"/>
        </a:spcBef>
        <a:spcAft>
          <a:spcPct val="0"/>
        </a:spcAft>
        <a:defRPr sz="2252">
          <a:solidFill>
            <a:schemeClr val="bg1"/>
          </a:solidFill>
          <a:latin typeface="Arial" charset="0"/>
        </a:defRPr>
      </a:lvl6pPr>
      <a:lvl7pPr marL="571744" algn="l" defTabSz="915185" rtl="0" fontAlgn="base">
        <a:spcBef>
          <a:spcPct val="0"/>
        </a:spcBef>
        <a:spcAft>
          <a:spcPct val="0"/>
        </a:spcAft>
        <a:defRPr sz="2252">
          <a:solidFill>
            <a:schemeClr val="bg1"/>
          </a:solidFill>
          <a:latin typeface="Arial" charset="0"/>
        </a:defRPr>
      </a:lvl7pPr>
      <a:lvl8pPr marL="857614" algn="l" defTabSz="915185" rtl="0" fontAlgn="base">
        <a:spcBef>
          <a:spcPct val="0"/>
        </a:spcBef>
        <a:spcAft>
          <a:spcPct val="0"/>
        </a:spcAft>
        <a:defRPr sz="2252">
          <a:solidFill>
            <a:schemeClr val="bg1"/>
          </a:solidFill>
          <a:latin typeface="Arial" charset="0"/>
        </a:defRPr>
      </a:lvl8pPr>
      <a:lvl9pPr marL="1143485" algn="l" defTabSz="915185" rtl="0" fontAlgn="base">
        <a:spcBef>
          <a:spcPct val="0"/>
        </a:spcBef>
        <a:spcAft>
          <a:spcPct val="0"/>
        </a:spcAft>
        <a:defRPr sz="2252">
          <a:solidFill>
            <a:schemeClr val="bg1"/>
          </a:solidFill>
          <a:latin typeface="Arial" charset="0"/>
        </a:defRPr>
      </a:lvl9pPr>
    </p:titleStyle>
    <p:bodyStyle>
      <a:lvl1pPr marL="144921" marR="0" indent="-144921" algn="l" defTabSz="915185" rtl="0" eaLnBrk="0" fontAlgn="base" latinLnBrk="0" hangingPunct="0">
        <a:lnSpc>
          <a:spcPct val="100000"/>
        </a:lnSpc>
        <a:spcBef>
          <a:spcPts val="0"/>
        </a:spcBef>
        <a:spcAft>
          <a:spcPts val="750"/>
        </a:spcAft>
        <a:buClr>
          <a:schemeClr val="accent1"/>
        </a:buClr>
        <a:buSzPct val="80000"/>
        <a:buFont typeface="Wingdings" pitchFamily="2" charset="2"/>
        <a:buNone/>
        <a:tabLst/>
        <a:defRPr kumimoji="0" lang="en-US" sz="1188" b="0" i="0" u="none" strike="noStrike" kern="0" cap="none" spc="0" normalizeH="0" baseline="0" noProof="0">
          <a:ln>
            <a:noFill/>
          </a:ln>
          <a:solidFill>
            <a:srgbClr val="000000"/>
          </a:solidFill>
          <a:effectLst/>
          <a:uLnTx/>
          <a:uFillTx/>
          <a:latin typeface="+mn-lt"/>
          <a:ea typeface="+mn-ea"/>
          <a:cs typeface="+mn-cs"/>
        </a:defRPr>
      </a:lvl1pPr>
      <a:lvl2pPr marL="357340" marR="0" indent="-140950" algn="l" defTabSz="915185" rtl="0" eaLnBrk="0" fontAlgn="base" latinLnBrk="0" hangingPunct="0">
        <a:lnSpc>
          <a:spcPct val="100000"/>
        </a:lnSpc>
        <a:spcBef>
          <a:spcPts val="0"/>
        </a:spcBef>
        <a:spcAft>
          <a:spcPts val="750"/>
        </a:spcAft>
        <a:buClr>
          <a:schemeClr val="accent1"/>
        </a:buClr>
        <a:buSzPct val="90000"/>
        <a:buFont typeface="Wingdings" pitchFamily="2" charset="2"/>
        <a:buChar char=""/>
        <a:tabLst/>
        <a:defRPr kumimoji="0" lang="en-US" sz="1188" b="0" i="0" u="none" strike="noStrike" kern="0" cap="none" spc="0" normalizeH="0" baseline="0" noProof="0">
          <a:ln>
            <a:noFill/>
          </a:ln>
          <a:solidFill>
            <a:srgbClr val="000000"/>
          </a:solidFill>
          <a:effectLst/>
          <a:uLnTx/>
          <a:uFillTx/>
          <a:latin typeface="+mn-lt"/>
          <a:ea typeface="+mn-ea"/>
          <a:cs typeface="+mn-cs"/>
        </a:defRPr>
      </a:lvl2pPr>
      <a:lvl3pPr marL="0" marR="0" indent="0" algn="l" defTabSz="915185" rtl="0" eaLnBrk="0" fontAlgn="base" latinLnBrk="0" hangingPunct="0">
        <a:lnSpc>
          <a:spcPct val="100000"/>
        </a:lnSpc>
        <a:spcBef>
          <a:spcPts val="0"/>
        </a:spcBef>
        <a:spcAft>
          <a:spcPts val="1126"/>
        </a:spcAft>
        <a:buClr>
          <a:schemeClr val="accent1"/>
        </a:buClr>
        <a:buSzPct val="90000"/>
        <a:buFont typeface="Wingdings" pitchFamily="2" charset="2"/>
        <a:buChar char=""/>
        <a:tabLst/>
        <a:defRPr sz="1438">
          <a:solidFill>
            <a:srgbClr val="000000"/>
          </a:solidFill>
          <a:latin typeface="+mn-lt"/>
        </a:defRPr>
      </a:lvl3pPr>
      <a:lvl4pPr marL="0" marR="0" indent="0" algn="l" defTabSz="915185" rtl="0" eaLnBrk="0" fontAlgn="base" latinLnBrk="0" hangingPunct="0">
        <a:lnSpc>
          <a:spcPct val="100000"/>
        </a:lnSpc>
        <a:spcBef>
          <a:spcPts val="0"/>
        </a:spcBef>
        <a:spcAft>
          <a:spcPts val="1126"/>
        </a:spcAft>
        <a:buClr>
          <a:schemeClr val="accent1"/>
        </a:buClr>
        <a:buSzPct val="90000"/>
        <a:buFont typeface="Wingdings" pitchFamily="2" charset="2"/>
        <a:buChar char=""/>
        <a:tabLst/>
        <a:defRPr sz="1188">
          <a:solidFill>
            <a:srgbClr val="000000"/>
          </a:solidFill>
          <a:latin typeface="+mn-lt"/>
        </a:defRPr>
      </a:lvl4pPr>
      <a:lvl5pPr marL="0" marR="0" indent="0" algn="l" defTabSz="915185" rtl="0" eaLnBrk="0" fontAlgn="base" latinLnBrk="0" hangingPunct="0">
        <a:lnSpc>
          <a:spcPct val="100000"/>
        </a:lnSpc>
        <a:spcBef>
          <a:spcPts val="0"/>
        </a:spcBef>
        <a:spcAft>
          <a:spcPts val="1126"/>
        </a:spcAft>
        <a:buClr>
          <a:schemeClr val="accent1"/>
        </a:buClr>
        <a:buSzPct val="90000"/>
        <a:buFont typeface="Wingdings" pitchFamily="2" charset="2"/>
        <a:buChar char=""/>
        <a:tabLst/>
        <a:defRPr sz="1188">
          <a:solidFill>
            <a:srgbClr val="000000"/>
          </a:solidFill>
          <a:latin typeface="+mn-lt"/>
        </a:defRPr>
      </a:lvl5pPr>
      <a:lvl6pPr marL="1284435" indent="-137973" algn="l" defTabSz="915185" rtl="0" fontAlgn="base">
        <a:spcBef>
          <a:spcPct val="20000"/>
        </a:spcBef>
        <a:spcAft>
          <a:spcPct val="0"/>
        </a:spcAft>
        <a:buClr>
          <a:schemeClr val="accent1"/>
        </a:buClr>
        <a:buSzPct val="80000"/>
        <a:buFont typeface="Wingdings" pitchFamily="2" charset="2"/>
        <a:buChar char="§"/>
        <a:defRPr sz="1188">
          <a:solidFill>
            <a:srgbClr val="000000"/>
          </a:solidFill>
          <a:latin typeface="+mn-lt"/>
        </a:defRPr>
      </a:lvl6pPr>
      <a:lvl7pPr marL="1570308" indent="-137973" algn="l" defTabSz="915185" rtl="0" fontAlgn="base">
        <a:spcBef>
          <a:spcPct val="20000"/>
        </a:spcBef>
        <a:spcAft>
          <a:spcPct val="0"/>
        </a:spcAft>
        <a:buClr>
          <a:schemeClr val="accent1"/>
        </a:buClr>
        <a:buSzPct val="80000"/>
        <a:buFont typeface="Wingdings" pitchFamily="2" charset="2"/>
        <a:buChar char="§"/>
        <a:defRPr sz="1188">
          <a:solidFill>
            <a:srgbClr val="000000"/>
          </a:solidFill>
          <a:latin typeface="+mn-lt"/>
        </a:defRPr>
      </a:lvl7pPr>
      <a:lvl8pPr marL="1856179" indent="-137973" algn="l" defTabSz="915185" rtl="0" fontAlgn="base">
        <a:spcBef>
          <a:spcPct val="20000"/>
        </a:spcBef>
        <a:spcAft>
          <a:spcPct val="0"/>
        </a:spcAft>
        <a:buClr>
          <a:schemeClr val="accent1"/>
        </a:buClr>
        <a:buSzPct val="80000"/>
        <a:buFont typeface="Wingdings" pitchFamily="2" charset="2"/>
        <a:buChar char="§"/>
        <a:defRPr sz="1188">
          <a:solidFill>
            <a:srgbClr val="000000"/>
          </a:solidFill>
          <a:latin typeface="+mn-lt"/>
        </a:defRPr>
      </a:lvl8pPr>
      <a:lvl9pPr marL="2142051" indent="-137973" algn="l" defTabSz="915185" rtl="0" fontAlgn="base">
        <a:spcBef>
          <a:spcPct val="20000"/>
        </a:spcBef>
        <a:spcAft>
          <a:spcPct val="0"/>
        </a:spcAft>
        <a:buClr>
          <a:schemeClr val="accent1"/>
        </a:buClr>
        <a:buSzPct val="80000"/>
        <a:buFont typeface="Wingdings" pitchFamily="2" charset="2"/>
        <a:buChar char="§"/>
        <a:defRPr sz="1188">
          <a:solidFill>
            <a:srgbClr val="000000"/>
          </a:solidFill>
          <a:latin typeface="+mn-lt"/>
        </a:defRPr>
      </a:lvl9pPr>
    </p:bodyStyle>
    <p:otherStyle>
      <a:defPPr>
        <a:defRPr lang="en-US"/>
      </a:defPPr>
      <a:lvl1pPr marL="0" algn="l" defTabSz="571744" rtl="0" eaLnBrk="1" latinLnBrk="0" hangingPunct="1">
        <a:defRPr sz="1188" kern="1200">
          <a:solidFill>
            <a:schemeClr val="tx1"/>
          </a:solidFill>
          <a:latin typeface="+mn-lt"/>
          <a:ea typeface="+mn-ea"/>
          <a:cs typeface="+mn-cs"/>
        </a:defRPr>
      </a:lvl1pPr>
      <a:lvl2pPr marL="285871" algn="l" defTabSz="571744" rtl="0" eaLnBrk="1" latinLnBrk="0" hangingPunct="1">
        <a:defRPr sz="1188" kern="1200">
          <a:solidFill>
            <a:schemeClr val="tx1"/>
          </a:solidFill>
          <a:latin typeface="+mn-lt"/>
          <a:ea typeface="+mn-ea"/>
          <a:cs typeface="+mn-cs"/>
        </a:defRPr>
      </a:lvl2pPr>
      <a:lvl3pPr marL="571744" algn="l" defTabSz="571744" rtl="0" eaLnBrk="1" latinLnBrk="0" hangingPunct="1">
        <a:defRPr sz="1188" kern="1200">
          <a:solidFill>
            <a:schemeClr val="tx1"/>
          </a:solidFill>
          <a:latin typeface="+mn-lt"/>
          <a:ea typeface="+mn-ea"/>
          <a:cs typeface="+mn-cs"/>
        </a:defRPr>
      </a:lvl3pPr>
      <a:lvl4pPr marL="857614" algn="l" defTabSz="571744" rtl="0" eaLnBrk="1" latinLnBrk="0" hangingPunct="1">
        <a:defRPr sz="1188" kern="1200">
          <a:solidFill>
            <a:schemeClr val="tx1"/>
          </a:solidFill>
          <a:latin typeface="+mn-lt"/>
          <a:ea typeface="+mn-ea"/>
          <a:cs typeface="+mn-cs"/>
        </a:defRPr>
      </a:lvl4pPr>
      <a:lvl5pPr marL="1143485" algn="l" defTabSz="571744" rtl="0" eaLnBrk="1" latinLnBrk="0" hangingPunct="1">
        <a:defRPr sz="1188" kern="1200">
          <a:solidFill>
            <a:schemeClr val="tx1"/>
          </a:solidFill>
          <a:latin typeface="+mn-lt"/>
          <a:ea typeface="+mn-ea"/>
          <a:cs typeface="+mn-cs"/>
        </a:defRPr>
      </a:lvl5pPr>
      <a:lvl6pPr marL="1429358" algn="l" defTabSz="571744" rtl="0" eaLnBrk="1" latinLnBrk="0" hangingPunct="1">
        <a:defRPr sz="1188" kern="1200">
          <a:solidFill>
            <a:schemeClr val="tx1"/>
          </a:solidFill>
          <a:latin typeface="+mn-lt"/>
          <a:ea typeface="+mn-ea"/>
          <a:cs typeface="+mn-cs"/>
        </a:defRPr>
      </a:lvl6pPr>
      <a:lvl7pPr marL="1715229" algn="l" defTabSz="571744" rtl="0" eaLnBrk="1" latinLnBrk="0" hangingPunct="1">
        <a:defRPr sz="1188" kern="1200">
          <a:solidFill>
            <a:schemeClr val="tx1"/>
          </a:solidFill>
          <a:latin typeface="+mn-lt"/>
          <a:ea typeface="+mn-ea"/>
          <a:cs typeface="+mn-cs"/>
        </a:defRPr>
      </a:lvl7pPr>
      <a:lvl8pPr marL="2001100" algn="l" defTabSz="571744" rtl="0" eaLnBrk="1" latinLnBrk="0" hangingPunct="1">
        <a:defRPr sz="1188" kern="1200">
          <a:solidFill>
            <a:schemeClr val="tx1"/>
          </a:solidFill>
          <a:latin typeface="+mn-lt"/>
          <a:ea typeface="+mn-ea"/>
          <a:cs typeface="+mn-cs"/>
        </a:defRPr>
      </a:lvl8pPr>
      <a:lvl9pPr marL="2286972" algn="l" defTabSz="571744" rtl="0" eaLnBrk="1" latinLnBrk="0" hangingPunct="1">
        <a:defRPr sz="118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752" userDrawn="1">
          <p15:clr>
            <a:srgbClr val="F26B43"/>
          </p15:clr>
        </p15:guide>
        <p15:guide id="2" pos="132" userDrawn="1">
          <p15:clr>
            <a:srgbClr val="F26B43"/>
          </p15:clr>
        </p15:guide>
        <p15:guide id="3" orient="horz" pos="144" userDrawn="1">
          <p15:clr>
            <a:srgbClr val="F26B43"/>
          </p15:clr>
        </p15:guide>
        <p15:guide id="4" pos="6192"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227537"/>
      </p:ext>
    </p:extLst>
  </p:cSld>
  <p:clrMap bg1="lt1" tx1="dk1" bg2="lt2" tx2="dk2" accent1="accent1" accent2="accent2" accent3="accent3" accent4="accent4" accent5="accent5" accent6="accent6" hlink="hlink" folHlink="folHlink"/>
  <p:sldLayoutIdLst>
    <p:sldLayoutId id="2147483863" r:id="rId1"/>
  </p:sldLayoutIdLst>
  <p:hf hdr="0" ftr="0" dt="0"/>
  <p:txStyles>
    <p:titleStyle>
      <a:lvl1pPr algn="r">
        <a:defRPr sz="2590" b="1">
          <a:solidFill>
            <a:schemeClr val="tx1"/>
          </a:solidFill>
          <a:latin typeface="Roboto Condensed" panose="02000000000000000000" pitchFamily="2" charset="0"/>
          <a:ea typeface="Roboto Condensed" panose="02000000000000000000" pitchFamily="2" charset="0"/>
          <a:cs typeface="Arial" pitchFamily="34" charset="0"/>
        </a:defRPr>
      </a:lvl1pPr>
    </p:titleStyle>
    <p:bodyStyle>
      <a:lvl1pPr marL="0" indent="0">
        <a:spcAft>
          <a:spcPts val="376"/>
        </a:spcAft>
        <a:defRPr kumimoji="0" lang="en-US" sz="1133" b="0" i="0" u="none" strike="noStrike" kern="0" cap="none" spc="0" normalizeH="0" baseline="0" noProof="0" smtClean="0">
          <a:ln>
            <a:noFill/>
          </a:ln>
          <a:solidFill>
            <a:srgbClr val="000000"/>
          </a:solidFill>
          <a:effectLst/>
          <a:uLnTx/>
          <a:uFillTx/>
          <a:latin typeface="Roboto Condensed Light" panose="02000000000000000000" pitchFamily="2" charset="0"/>
          <a:ea typeface="Roboto Condensed Light" panose="02000000000000000000" pitchFamily="2" charset="0"/>
          <a:cs typeface="Arial" pitchFamily="34" charset="0"/>
        </a:defRPr>
      </a:lvl1pPr>
      <a:lvl2pPr marL="0" indent="0">
        <a:spcAft>
          <a:spcPts val="376"/>
        </a:spcAft>
        <a:defRPr kumimoji="0" lang="en-US" sz="1133" b="1" i="0" u="none" strike="noStrike" kern="0" cap="none" spc="0" normalizeH="0" baseline="0" noProof="0" smtClean="0">
          <a:ln>
            <a:noFill/>
          </a:ln>
          <a:solidFill>
            <a:schemeClr val="accent1"/>
          </a:solidFill>
          <a:effectLst/>
          <a:uLnTx/>
          <a:uFillTx/>
          <a:latin typeface="Roboto Condensed Light" panose="02000000000000000000" pitchFamily="2" charset="0"/>
          <a:ea typeface="Roboto Condensed Light" panose="02000000000000000000" pitchFamily="2" charset="0"/>
          <a:cs typeface="Arial" pitchFamily="34" charset="0"/>
        </a:defRPr>
      </a:lvl2pPr>
      <a:lvl3pPr marL="142982" indent="-142982">
        <a:spcAft>
          <a:spcPts val="376"/>
        </a:spcAft>
        <a:buClr>
          <a:schemeClr val="accent1"/>
        </a:buClr>
        <a:buSzPct val="90000"/>
        <a:buFont typeface="Wingdings" pitchFamily="2" charset="2"/>
        <a:buChar char="w"/>
        <a:defRPr kumimoji="0" lang="en-US" sz="1133" b="0" i="0" u="none" strike="noStrike" kern="0" cap="none" spc="0" normalizeH="0" baseline="0" noProof="0" smtClean="0">
          <a:ln>
            <a:noFill/>
          </a:ln>
          <a:solidFill>
            <a:schemeClr val="tx1"/>
          </a:solidFill>
          <a:effectLst/>
          <a:uLnTx/>
          <a:uFillTx/>
          <a:latin typeface="Roboto Condensed Light" panose="02000000000000000000" pitchFamily="2" charset="0"/>
          <a:ea typeface="Roboto Condensed Light" panose="02000000000000000000" pitchFamily="2" charset="0"/>
          <a:cs typeface="Arial" pitchFamily="34" charset="0"/>
        </a:defRPr>
      </a:lvl3pPr>
      <a:lvl4pPr marL="142982" indent="-142982">
        <a:spcAft>
          <a:spcPts val="0"/>
        </a:spcAft>
        <a:buClr>
          <a:schemeClr val="accent1"/>
        </a:buClr>
        <a:buSzPct val="90000"/>
        <a:buFont typeface="Wingdings" pitchFamily="2" charset="2"/>
        <a:buChar char="w"/>
        <a:defRPr kumimoji="0" lang="en-US" sz="1001" b="0" i="0" u="none" strike="noStrike" kern="0" cap="none" spc="0" normalizeH="0" baseline="0" noProof="0" smtClean="0">
          <a:ln>
            <a:noFill/>
          </a:ln>
          <a:solidFill>
            <a:schemeClr val="tx1"/>
          </a:solidFill>
          <a:effectLst/>
          <a:uLnTx/>
          <a:uFillTx/>
          <a:latin typeface="Arial" pitchFamily="34" charset="0"/>
          <a:cs typeface="Arial" pitchFamily="34" charset="0"/>
        </a:defRPr>
      </a:lvl4pPr>
      <a:lvl5pPr marL="285965" indent="-142982">
        <a:spcAft>
          <a:spcPts val="376"/>
        </a:spcAft>
        <a:buClr>
          <a:schemeClr val="accent1"/>
        </a:buClr>
        <a:buSzPct val="90000"/>
        <a:buFont typeface="Wingdings" pitchFamily="2" charset="2"/>
        <a:buChar char="w"/>
        <a:defRPr kumimoji="0" lang="en-US" sz="1133" b="0" i="0" u="none" strike="noStrike" kern="0" cap="none" spc="0" normalizeH="0" baseline="0" noProof="0" dirty="0">
          <a:ln>
            <a:noFill/>
          </a:ln>
          <a:solidFill>
            <a:schemeClr val="tx1"/>
          </a:solidFill>
          <a:effectLst/>
          <a:uLnTx/>
          <a:uFillTx/>
          <a:latin typeface="Roboto Condensed Light" panose="02000000000000000000" pitchFamily="2" charset="0"/>
          <a:ea typeface="Roboto Condensed Light" panose="02000000000000000000" pitchFamily="2" charset="0"/>
          <a:cs typeface="Arial" pitchFamily="34" charset="0"/>
        </a:defRPr>
      </a:lvl5pPr>
      <a:lvl6pPr marL="428948" indent="-142982">
        <a:spcAft>
          <a:spcPts val="376"/>
        </a:spcAft>
        <a:buClr>
          <a:schemeClr val="accent1"/>
        </a:buClr>
        <a:buSzPct val="90000"/>
        <a:buFont typeface="Wingdings" pitchFamily="2" charset="2"/>
        <a:buChar char="w"/>
        <a:defRPr sz="1133">
          <a:latin typeface="Roboto Condensed Light" panose="02000000000000000000" pitchFamily="2" charset="0"/>
          <a:ea typeface="Roboto Condensed Light" panose="02000000000000000000" pitchFamily="2" charset="0"/>
        </a:defRPr>
      </a:lvl6pPr>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hyperlink" Target="http://www.ngkf.com/" TargetMode="External"/><Relationship Id="rId7" Type="http://schemas.openxmlformats.org/officeDocument/2006/relationships/image" Target="../media/image12.png"/><Relationship Id="rId12" Type="http://schemas.openxmlformats.org/officeDocument/2006/relationships/image" Target="../media/image17.jpeg"/><Relationship Id="rId17" Type="http://schemas.openxmlformats.org/officeDocument/2006/relationships/image" Target="../media/image22.png"/><Relationship Id="rId2" Type="http://schemas.openxmlformats.org/officeDocument/2006/relationships/notesSlide" Target="../notesSlides/notesSlide4.xml"/><Relationship Id="rId16"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jpe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REAL ESTATE ADVISORY SERVICEs</a:t>
            </a:r>
            <a:endParaRPr lang="en-US" dirty="0"/>
          </a:p>
        </p:txBody>
      </p:sp>
      <p:sp>
        <p:nvSpPr>
          <p:cNvPr id="3" name="Rectangle 2"/>
          <p:cNvSpPr/>
          <p:nvPr/>
        </p:nvSpPr>
        <p:spPr>
          <a:xfrm>
            <a:off x="1181100" y="4343400"/>
            <a:ext cx="1654299" cy="307777"/>
          </a:xfrm>
          <a:prstGeom prst="rect">
            <a:avLst/>
          </a:prstGeom>
        </p:spPr>
        <p:txBody>
          <a:bodyPr wrap="none" lIns="0" tIns="0" rIns="0" bIns="0">
            <a:spAutoFit/>
          </a:bodyPr>
          <a:lstStyle/>
          <a:p>
            <a:r>
              <a:rPr lang="en-US" sz="2000" b="1" kern="0" cap="all" dirty="0">
                <a:solidFill>
                  <a:srgbClr val="FFFFFF"/>
                </a:solidFill>
                <a:latin typeface="Roboto Condensed" panose="02000000000000000000" pitchFamily="2" charset="0"/>
                <a:ea typeface="Roboto Condensed" panose="02000000000000000000" pitchFamily="2" charset="0"/>
                <a:cs typeface="+mj-cs"/>
              </a:rPr>
              <a:t>April 30, 2020</a:t>
            </a:r>
          </a:p>
        </p:txBody>
      </p:sp>
    </p:spTree>
    <p:extLst>
      <p:ext uri="{BB962C8B-B14F-4D97-AF65-F5344CB8AC3E}">
        <p14:creationId xmlns:p14="http://schemas.microsoft.com/office/powerpoint/2010/main" val="1651188355"/>
      </p:ext>
    </p:extLst>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solidFill>
                  <a:srgbClr val="D7272E"/>
                </a:solidFill>
              </a:rPr>
              <a:t>何謂商用不動</a:t>
            </a:r>
            <a:r>
              <a:rPr lang="zh-CN" altLang="en-US" dirty="0">
                <a:solidFill>
                  <a:srgbClr val="D7272E"/>
                </a:solidFill>
                <a:latin typeface="+mn-lt"/>
                <a:ea typeface="+mn-ea"/>
              </a:rPr>
              <a:t>產</a:t>
            </a:r>
            <a:r>
              <a:rPr lang="en-US" dirty="0">
                <a:solidFill>
                  <a:srgbClr val="D7272E"/>
                </a:solidFill>
                <a:latin typeface="+mn-lt"/>
              </a:rPr>
              <a:t>?</a:t>
            </a:r>
          </a:p>
        </p:txBody>
      </p:sp>
      <p:sp>
        <p:nvSpPr>
          <p:cNvPr id="8" name="Rectangle 7"/>
          <p:cNvSpPr/>
          <p:nvPr/>
        </p:nvSpPr>
        <p:spPr>
          <a:xfrm>
            <a:off x="8613587" y="7231224"/>
            <a:ext cx="1216212" cy="466531"/>
          </a:xfrm>
          <a:prstGeom prst="rect">
            <a:avLst/>
          </a:prstGeom>
          <a:solidFill>
            <a:schemeClr val="bg1"/>
          </a:solidFill>
          <a:ln>
            <a:solidFill>
              <a:schemeClr val="bg1"/>
            </a:solidFill>
          </a:ln>
        </p:spPr>
        <p:txBody>
          <a:bodyPr lIns="0" tIns="0" rIns="0" bIns="0" rtlCol="0" anchor="ctr">
            <a:noAutofit/>
          </a:bodyPr>
          <a:lstStyle/>
          <a:p>
            <a:pPr algn="ctr" defTabSz="791049"/>
            <a:endParaRPr lang="en-US" b="1" kern="0" dirty="0">
              <a:latin typeface="Arial" pitchFamily="34" charset="0"/>
              <a:cs typeface="Arial" pitchFamily="34" charset="0"/>
            </a:endParaRPr>
          </a:p>
        </p:txBody>
      </p:sp>
      <p:sp>
        <p:nvSpPr>
          <p:cNvPr id="9" name="Rectangle 8">
            <a:extLst>
              <a:ext uri="{FF2B5EF4-FFF2-40B4-BE49-F238E27FC236}">
                <a16:creationId xmlns:a16="http://schemas.microsoft.com/office/drawing/2014/main" id="{FCA2003B-2850-4A2E-8690-A9004B50E5AC}"/>
              </a:ext>
            </a:extLst>
          </p:cNvPr>
          <p:cNvSpPr/>
          <p:nvPr/>
        </p:nvSpPr>
        <p:spPr>
          <a:xfrm>
            <a:off x="1010667" y="1177282"/>
            <a:ext cx="8116242" cy="3970318"/>
          </a:xfrm>
          <a:prstGeom prst="rect">
            <a:avLst/>
          </a:prstGeom>
        </p:spPr>
        <p:txBody>
          <a:bodyPr wrap="square">
            <a:spAutoFit/>
          </a:bodyPr>
          <a:lstStyle/>
          <a:p>
            <a:pPr>
              <a:spcAft>
                <a:spcPts val="1200"/>
              </a:spcAft>
            </a:pPr>
            <a:r>
              <a:rPr lang="zh-CN" altLang="en-US" sz="2800" dirty="0">
                <a:latin typeface="+mn-ea"/>
              </a:rPr>
              <a:t>非住宅以外之不動產都統稱為商用不動產，就廣義來看，所有作為商業使用收益之不動產都可統稱為商用不動產。但如果詳細分類，可因各種不動產之使用屬性分成商業不動產、休閒不動產、工業不動產以及特殊目的不動產等。</a:t>
            </a:r>
            <a:r>
              <a:rPr lang="zh-TW" altLang="en-US" sz="2800" dirty="0">
                <a:latin typeface="+mn-ea"/>
              </a:rPr>
              <a:t>如商業不動產包括辦公大樓、百貨公司、商場、購物中心等；遊樂園、渡假村、休閒住宅、俱樂部等為休閒不動產；工業廠房以及廠辦等則屬於工業不動產，而醫院、煉油廠等其他項目則可歸類為特殊目的使用之不動產。</a:t>
            </a:r>
            <a:r>
              <a:rPr lang="en-US" sz="2800" dirty="0"/>
              <a:t> </a:t>
            </a:r>
          </a:p>
        </p:txBody>
      </p:sp>
    </p:spTree>
    <p:extLst>
      <p:ext uri="{BB962C8B-B14F-4D97-AF65-F5344CB8AC3E}">
        <p14:creationId xmlns:p14="http://schemas.microsoft.com/office/powerpoint/2010/main" val="4166535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D7272E"/>
                </a:solidFill>
              </a:rPr>
              <a:t>1q-2020 INDUSTRIAL</a:t>
            </a:r>
            <a:r>
              <a:rPr lang="en-US" dirty="0"/>
              <a:t> </a:t>
            </a:r>
            <a:r>
              <a:rPr lang="en-US" dirty="0">
                <a:solidFill>
                  <a:srgbClr val="D7272E"/>
                </a:solidFill>
              </a:rPr>
              <a:t>MARKETS</a:t>
            </a:r>
          </a:p>
        </p:txBody>
      </p:sp>
      <p:sp>
        <p:nvSpPr>
          <p:cNvPr id="8" name="Rectangle 7"/>
          <p:cNvSpPr/>
          <p:nvPr/>
        </p:nvSpPr>
        <p:spPr>
          <a:xfrm>
            <a:off x="8613587" y="7231224"/>
            <a:ext cx="1216212" cy="466531"/>
          </a:xfrm>
          <a:prstGeom prst="rect">
            <a:avLst/>
          </a:prstGeom>
          <a:solidFill>
            <a:schemeClr val="bg1"/>
          </a:solidFill>
          <a:ln>
            <a:solidFill>
              <a:schemeClr val="bg1"/>
            </a:solidFill>
          </a:ln>
        </p:spPr>
        <p:txBody>
          <a:bodyPr lIns="0" tIns="0" rIns="0" bIns="0" rtlCol="0" anchor="ctr">
            <a:noAutofit/>
          </a:bodyPr>
          <a:lstStyle/>
          <a:p>
            <a:pPr algn="ctr" defTabSz="791049"/>
            <a:endParaRPr lang="en-US" b="1" kern="0" dirty="0">
              <a:latin typeface="Arial" pitchFamily="34" charset="0"/>
              <a:cs typeface="Arial" pitchFamily="34" charset="0"/>
            </a:endParaRPr>
          </a:p>
        </p:txBody>
      </p:sp>
      <p:pic>
        <p:nvPicPr>
          <p:cNvPr id="3" name="Picture 2">
            <a:extLst>
              <a:ext uri="{FF2B5EF4-FFF2-40B4-BE49-F238E27FC236}">
                <a16:creationId xmlns:a16="http://schemas.microsoft.com/office/drawing/2014/main" id="{7961F27F-7EB9-4169-9BC3-CB825872E62C}"/>
              </a:ext>
            </a:extLst>
          </p:cNvPr>
          <p:cNvPicPr>
            <a:picLocks noChangeAspect="1"/>
          </p:cNvPicPr>
          <p:nvPr/>
        </p:nvPicPr>
        <p:blipFill>
          <a:blip r:embed="rId2"/>
          <a:stretch>
            <a:fillRect/>
          </a:stretch>
        </p:blipFill>
        <p:spPr>
          <a:xfrm>
            <a:off x="2313083" y="1196099"/>
            <a:ext cx="2617550" cy="6126480"/>
          </a:xfrm>
          <a:prstGeom prst="rect">
            <a:avLst/>
          </a:prstGeom>
        </p:spPr>
      </p:pic>
      <p:pic>
        <p:nvPicPr>
          <p:cNvPr id="6" name="Picture 5">
            <a:extLst>
              <a:ext uri="{FF2B5EF4-FFF2-40B4-BE49-F238E27FC236}">
                <a16:creationId xmlns:a16="http://schemas.microsoft.com/office/drawing/2014/main" id="{1FEFD97D-9A5E-491C-81F9-7B0FAB875C11}"/>
              </a:ext>
            </a:extLst>
          </p:cNvPr>
          <p:cNvPicPr>
            <a:picLocks noChangeAspect="1"/>
          </p:cNvPicPr>
          <p:nvPr/>
        </p:nvPicPr>
        <p:blipFill>
          <a:blip r:embed="rId3"/>
          <a:stretch>
            <a:fillRect/>
          </a:stretch>
        </p:blipFill>
        <p:spPr>
          <a:xfrm>
            <a:off x="5449385" y="1196087"/>
            <a:ext cx="2617548" cy="6126480"/>
          </a:xfrm>
          <a:prstGeom prst="rect">
            <a:avLst/>
          </a:prstGeom>
        </p:spPr>
      </p:pic>
      <p:sp>
        <p:nvSpPr>
          <p:cNvPr id="10" name="TextBox 9">
            <a:extLst>
              <a:ext uri="{FF2B5EF4-FFF2-40B4-BE49-F238E27FC236}">
                <a16:creationId xmlns:a16="http://schemas.microsoft.com/office/drawing/2014/main" id="{A8851B80-74A4-46DA-83EB-D3B7ED292391}"/>
              </a:ext>
            </a:extLst>
          </p:cNvPr>
          <p:cNvSpPr txBox="1"/>
          <p:nvPr/>
        </p:nvSpPr>
        <p:spPr>
          <a:xfrm>
            <a:off x="2315910" y="888763"/>
            <a:ext cx="2617548" cy="247828"/>
          </a:xfrm>
          <a:prstGeom prst="rect">
            <a:avLst/>
          </a:prstGeom>
          <a:noFill/>
        </p:spPr>
        <p:txBody>
          <a:bodyPr wrap="square" lIns="0" tIns="0" rIns="0" bIns="0" rtlCol="0">
            <a:noAutofit/>
          </a:bodyPr>
          <a:lstStyle/>
          <a:p>
            <a:pPr algn="ctr"/>
            <a:r>
              <a:rPr lang="en-US" sz="1600" b="1" dirty="0">
                <a:solidFill>
                  <a:srgbClr val="0094B3"/>
                </a:solidFill>
              </a:rPr>
              <a:t>LOS ANGELES COUNTY</a:t>
            </a:r>
          </a:p>
        </p:txBody>
      </p:sp>
      <p:sp>
        <p:nvSpPr>
          <p:cNvPr id="15" name="TextBox 14">
            <a:extLst>
              <a:ext uri="{FF2B5EF4-FFF2-40B4-BE49-F238E27FC236}">
                <a16:creationId xmlns:a16="http://schemas.microsoft.com/office/drawing/2014/main" id="{0CD95143-DAC9-4479-8C59-3FB21EB2FA0F}"/>
              </a:ext>
            </a:extLst>
          </p:cNvPr>
          <p:cNvSpPr txBox="1"/>
          <p:nvPr/>
        </p:nvSpPr>
        <p:spPr>
          <a:xfrm>
            <a:off x="5449385" y="889848"/>
            <a:ext cx="2617548" cy="247828"/>
          </a:xfrm>
          <a:prstGeom prst="rect">
            <a:avLst/>
          </a:prstGeom>
          <a:noFill/>
        </p:spPr>
        <p:txBody>
          <a:bodyPr wrap="square" lIns="0" tIns="0" rIns="0" bIns="0" rtlCol="0">
            <a:noAutofit/>
          </a:bodyPr>
          <a:lstStyle/>
          <a:p>
            <a:pPr algn="ctr"/>
            <a:r>
              <a:rPr lang="en-US" sz="1600" b="1" dirty="0">
                <a:solidFill>
                  <a:srgbClr val="0094B3"/>
                </a:solidFill>
              </a:rPr>
              <a:t>INLAND</a:t>
            </a:r>
            <a:r>
              <a:rPr lang="en-US" sz="1600" b="1" dirty="0"/>
              <a:t> </a:t>
            </a:r>
            <a:r>
              <a:rPr lang="en-US" sz="1600" b="1" dirty="0">
                <a:solidFill>
                  <a:srgbClr val="0094B3"/>
                </a:solidFill>
              </a:rPr>
              <a:t>EMPIRE</a:t>
            </a:r>
          </a:p>
        </p:txBody>
      </p:sp>
    </p:spTree>
    <p:extLst>
      <p:ext uri="{BB962C8B-B14F-4D97-AF65-F5344CB8AC3E}">
        <p14:creationId xmlns:p14="http://schemas.microsoft.com/office/powerpoint/2010/main" val="2737219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D7272E"/>
                </a:solidFill>
              </a:rPr>
              <a:t>1q-2020 INDUSTRIAL</a:t>
            </a:r>
            <a:r>
              <a:rPr lang="en-US" dirty="0"/>
              <a:t> </a:t>
            </a:r>
            <a:r>
              <a:rPr lang="en-US" dirty="0">
                <a:solidFill>
                  <a:srgbClr val="D7272E"/>
                </a:solidFill>
              </a:rPr>
              <a:t>MARKETS</a:t>
            </a:r>
          </a:p>
        </p:txBody>
      </p:sp>
      <p:sp>
        <p:nvSpPr>
          <p:cNvPr id="8" name="Rectangle 7"/>
          <p:cNvSpPr/>
          <p:nvPr/>
        </p:nvSpPr>
        <p:spPr>
          <a:xfrm>
            <a:off x="8613587" y="7231224"/>
            <a:ext cx="1216212" cy="466531"/>
          </a:xfrm>
          <a:prstGeom prst="rect">
            <a:avLst/>
          </a:prstGeom>
          <a:solidFill>
            <a:schemeClr val="bg1"/>
          </a:solidFill>
          <a:ln>
            <a:solidFill>
              <a:schemeClr val="bg1"/>
            </a:solidFill>
          </a:ln>
        </p:spPr>
        <p:txBody>
          <a:bodyPr lIns="0" tIns="0" rIns="0" bIns="0" rtlCol="0" anchor="ctr">
            <a:noAutofit/>
          </a:bodyPr>
          <a:lstStyle/>
          <a:p>
            <a:pPr algn="ctr" defTabSz="791049"/>
            <a:endParaRPr lang="en-US" b="1" kern="0" dirty="0">
              <a:latin typeface="Arial" pitchFamily="34" charset="0"/>
              <a:cs typeface="Arial" pitchFamily="34" charset="0"/>
            </a:endParaRPr>
          </a:p>
        </p:txBody>
      </p:sp>
      <p:pic>
        <p:nvPicPr>
          <p:cNvPr id="7" name="Picture 6">
            <a:extLst>
              <a:ext uri="{FF2B5EF4-FFF2-40B4-BE49-F238E27FC236}">
                <a16:creationId xmlns:a16="http://schemas.microsoft.com/office/drawing/2014/main" id="{CB581B1F-450E-4B2A-B3E2-5E10593BBE6C}"/>
              </a:ext>
            </a:extLst>
          </p:cNvPr>
          <p:cNvPicPr>
            <a:picLocks noChangeAspect="1"/>
          </p:cNvPicPr>
          <p:nvPr/>
        </p:nvPicPr>
        <p:blipFill>
          <a:blip r:embed="rId2"/>
          <a:stretch>
            <a:fillRect/>
          </a:stretch>
        </p:blipFill>
        <p:spPr>
          <a:xfrm>
            <a:off x="2321621" y="1196094"/>
            <a:ext cx="2617548" cy="6126480"/>
          </a:xfrm>
          <a:prstGeom prst="rect">
            <a:avLst/>
          </a:prstGeom>
        </p:spPr>
      </p:pic>
      <p:pic>
        <p:nvPicPr>
          <p:cNvPr id="9" name="Picture 8">
            <a:extLst>
              <a:ext uri="{FF2B5EF4-FFF2-40B4-BE49-F238E27FC236}">
                <a16:creationId xmlns:a16="http://schemas.microsoft.com/office/drawing/2014/main" id="{15E6D3DF-36A4-46BB-8386-9462539BE612}"/>
              </a:ext>
            </a:extLst>
          </p:cNvPr>
          <p:cNvPicPr>
            <a:picLocks noChangeAspect="1"/>
          </p:cNvPicPr>
          <p:nvPr/>
        </p:nvPicPr>
        <p:blipFill>
          <a:blip r:embed="rId3"/>
          <a:stretch>
            <a:fillRect/>
          </a:stretch>
        </p:blipFill>
        <p:spPr>
          <a:xfrm>
            <a:off x="5449395" y="1196857"/>
            <a:ext cx="2599538" cy="6126480"/>
          </a:xfrm>
          <a:prstGeom prst="rect">
            <a:avLst/>
          </a:prstGeom>
        </p:spPr>
      </p:pic>
      <p:sp>
        <p:nvSpPr>
          <p:cNvPr id="10" name="TextBox 9">
            <a:extLst>
              <a:ext uri="{FF2B5EF4-FFF2-40B4-BE49-F238E27FC236}">
                <a16:creationId xmlns:a16="http://schemas.microsoft.com/office/drawing/2014/main" id="{CEC4A58D-E7B9-449D-B82E-F0F637916253}"/>
              </a:ext>
            </a:extLst>
          </p:cNvPr>
          <p:cNvSpPr txBox="1"/>
          <p:nvPr/>
        </p:nvSpPr>
        <p:spPr>
          <a:xfrm>
            <a:off x="2315910" y="888763"/>
            <a:ext cx="2617548" cy="247828"/>
          </a:xfrm>
          <a:prstGeom prst="rect">
            <a:avLst/>
          </a:prstGeom>
          <a:noFill/>
        </p:spPr>
        <p:txBody>
          <a:bodyPr wrap="square" lIns="0" tIns="0" rIns="0" bIns="0" rtlCol="0">
            <a:noAutofit/>
          </a:bodyPr>
          <a:lstStyle/>
          <a:p>
            <a:pPr algn="ctr"/>
            <a:r>
              <a:rPr lang="en-US" sz="1600" b="1" dirty="0">
                <a:solidFill>
                  <a:srgbClr val="0094B3"/>
                </a:solidFill>
              </a:rPr>
              <a:t>ORANGE</a:t>
            </a:r>
            <a:r>
              <a:rPr lang="en-US" sz="1600" b="1" dirty="0"/>
              <a:t> </a:t>
            </a:r>
            <a:r>
              <a:rPr lang="en-US" sz="1600" b="1" dirty="0">
                <a:solidFill>
                  <a:srgbClr val="0094B3"/>
                </a:solidFill>
              </a:rPr>
              <a:t>COUNTY</a:t>
            </a:r>
          </a:p>
        </p:txBody>
      </p:sp>
      <p:sp>
        <p:nvSpPr>
          <p:cNvPr id="11" name="TextBox 10">
            <a:extLst>
              <a:ext uri="{FF2B5EF4-FFF2-40B4-BE49-F238E27FC236}">
                <a16:creationId xmlns:a16="http://schemas.microsoft.com/office/drawing/2014/main" id="{71547B3F-FAA8-49AE-AC0C-12F928CDF82E}"/>
              </a:ext>
            </a:extLst>
          </p:cNvPr>
          <p:cNvSpPr txBox="1"/>
          <p:nvPr/>
        </p:nvSpPr>
        <p:spPr>
          <a:xfrm>
            <a:off x="5449385" y="889848"/>
            <a:ext cx="2617548" cy="247828"/>
          </a:xfrm>
          <a:prstGeom prst="rect">
            <a:avLst/>
          </a:prstGeom>
          <a:noFill/>
        </p:spPr>
        <p:txBody>
          <a:bodyPr wrap="square" lIns="0" tIns="0" rIns="0" bIns="0" rtlCol="0">
            <a:noAutofit/>
          </a:bodyPr>
          <a:lstStyle/>
          <a:p>
            <a:pPr algn="ctr"/>
            <a:r>
              <a:rPr lang="en-US" sz="1600" b="1" dirty="0">
                <a:solidFill>
                  <a:srgbClr val="0094B3"/>
                </a:solidFill>
              </a:rPr>
              <a:t>SAN</a:t>
            </a:r>
            <a:r>
              <a:rPr lang="en-US" sz="1600" b="1" dirty="0"/>
              <a:t> </a:t>
            </a:r>
            <a:r>
              <a:rPr lang="en-US" sz="1600" b="1" dirty="0">
                <a:solidFill>
                  <a:srgbClr val="0094B3"/>
                </a:solidFill>
              </a:rPr>
              <a:t>DIEGO COUNTY</a:t>
            </a:r>
          </a:p>
        </p:txBody>
      </p:sp>
    </p:spTree>
    <p:extLst>
      <p:ext uri="{BB962C8B-B14F-4D97-AF65-F5344CB8AC3E}">
        <p14:creationId xmlns:p14="http://schemas.microsoft.com/office/powerpoint/2010/main" val="926441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D7272E"/>
                </a:solidFill>
              </a:rPr>
              <a:t>1q-2020 INDUSTRIAL</a:t>
            </a:r>
            <a:r>
              <a:rPr lang="en-US" dirty="0"/>
              <a:t> </a:t>
            </a:r>
            <a:r>
              <a:rPr lang="en-US" dirty="0">
                <a:solidFill>
                  <a:srgbClr val="D7272E"/>
                </a:solidFill>
              </a:rPr>
              <a:t>MARKETS</a:t>
            </a:r>
          </a:p>
        </p:txBody>
      </p:sp>
      <p:sp>
        <p:nvSpPr>
          <p:cNvPr id="8" name="Rectangle 7"/>
          <p:cNvSpPr/>
          <p:nvPr/>
        </p:nvSpPr>
        <p:spPr>
          <a:xfrm>
            <a:off x="8613587" y="7231224"/>
            <a:ext cx="1216212" cy="466531"/>
          </a:xfrm>
          <a:prstGeom prst="rect">
            <a:avLst/>
          </a:prstGeom>
          <a:solidFill>
            <a:schemeClr val="bg1"/>
          </a:solidFill>
          <a:ln>
            <a:solidFill>
              <a:schemeClr val="bg1"/>
            </a:solidFill>
          </a:ln>
        </p:spPr>
        <p:txBody>
          <a:bodyPr lIns="0" tIns="0" rIns="0" bIns="0" rtlCol="0" anchor="ctr">
            <a:noAutofit/>
          </a:bodyPr>
          <a:lstStyle/>
          <a:p>
            <a:pPr algn="ctr" defTabSz="791049"/>
            <a:endParaRPr lang="en-US" b="1" kern="0" dirty="0">
              <a:latin typeface="Arial" pitchFamily="34" charset="0"/>
              <a:cs typeface="Arial" pitchFamily="34" charset="0"/>
            </a:endParaRPr>
          </a:p>
        </p:txBody>
      </p:sp>
      <p:sp>
        <p:nvSpPr>
          <p:cNvPr id="10" name="TextBox 9">
            <a:extLst>
              <a:ext uri="{FF2B5EF4-FFF2-40B4-BE49-F238E27FC236}">
                <a16:creationId xmlns:a16="http://schemas.microsoft.com/office/drawing/2014/main" id="{CEC4A58D-E7B9-449D-B82E-F0F637916253}"/>
              </a:ext>
            </a:extLst>
          </p:cNvPr>
          <p:cNvSpPr txBox="1"/>
          <p:nvPr/>
        </p:nvSpPr>
        <p:spPr>
          <a:xfrm>
            <a:off x="435831" y="888765"/>
            <a:ext cx="2617548" cy="247828"/>
          </a:xfrm>
          <a:prstGeom prst="rect">
            <a:avLst/>
          </a:prstGeom>
          <a:noFill/>
        </p:spPr>
        <p:txBody>
          <a:bodyPr wrap="square" lIns="0" tIns="0" rIns="0" bIns="0" rtlCol="0">
            <a:noAutofit/>
          </a:bodyPr>
          <a:lstStyle/>
          <a:p>
            <a:pPr algn="ctr"/>
            <a:r>
              <a:rPr lang="en-US" sz="1600" b="1" dirty="0">
                <a:solidFill>
                  <a:srgbClr val="0094B3"/>
                </a:solidFill>
              </a:rPr>
              <a:t>San Gabriel Valley</a:t>
            </a:r>
          </a:p>
        </p:txBody>
      </p:sp>
      <p:pic>
        <p:nvPicPr>
          <p:cNvPr id="4" name="Picture 3">
            <a:extLst>
              <a:ext uri="{FF2B5EF4-FFF2-40B4-BE49-F238E27FC236}">
                <a16:creationId xmlns:a16="http://schemas.microsoft.com/office/drawing/2014/main" id="{DADFC5C3-3C56-4465-A24E-58E8C2F7535A}"/>
              </a:ext>
            </a:extLst>
          </p:cNvPr>
          <p:cNvPicPr>
            <a:picLocks noChangeAspect="1"/>
          </p:cNvPicPr>
          <p:nvPr/>
        </p:nvPicPr>
        <p:blipFill>
          <a:blip r:embed="rId2"/>
          <a:stretch>
            <a:fillRect/>
          </a:stretch>
        </p:blipFill>
        <p:spPr>
          <a:xfrm>
            <a:off x="1488305" y="4724172"/>
            <a:ext cx="3429000" cy="1955065"/>
          </a:xfrm>
          <a:prstGeom prst="rect">
            <a:avLst/>
          </a:prstGeom>
        </p:spPr>
      </p:pic>
      <p:pic>
        <p:nvPicPr>
          <p:cNvPr id="5" name="Picture 4">
            <a:extLst>
              <a:ext uri="{FF2B5EF4-FFF2-40B4-BE49-F238E27FC236}">
                <a16:creationId xmlns:a16="http://schemas.microsoft.com/office/drawing/2014/main" id="{7046588B-FDA4-4783-AF24-9592C0466D11}"/>
              </a:ext>
            </a:extLst>
          </p:cNvPr>
          <p:cNvPicPr>
            <a:picLocks noChangeAspect="1"/>
          </p:cNvPicPr>
          <p:nvPr/>
        </p:nvPicPr>
        <p:blipFill>
          <a:blip r:embed="rId3"/>
          <a:stretch>
            <a:fillRect/>
          </a:stretch>
        </p:blipFill>
        <p:spPr>
          <a:xfrm>
            <a:off x="5374505" y="4724172"/>
            <a:ext cx="3429000" cy="2252907"/>
          </a:xfrm>
          <a:prstGeom prst="rect">
            <a:avLst/>
          </a:prstGeom>
        </p:spPr>
      </p:pic>
      <p:pic>
        <p:nvPicPr>
          <p:cNvPr id="6" name="Picture 5">
            <a:extLst>
              <a:ext uri="{FF2B5EF4-FFF2-40B4-BE49-F238E27FC236}">
                <a16:creationId xmlns:a16="http://schemas.microsoft.com/office/drawing/2014/main" id="{0E6A6F74-EA1E-460E-83F2-47324F610A4A}"/>
              </a:ext>
            </a:extLst>
          </p:cNvPr>
          <p:cNvPicPr>
            <a:picLocks noChangeAspect="1"/>
          </p:cNvPicPr>
          <p:nvPr/>
        </p:nvPicPr>
        <p:blipFill>
          <a:blip r:embed="rId4"/>
          <a:stretch>
            <a:fillRect/>
          </a:stretch>
        </p:blipFill>
        <p:spPr>
          <a:xfrm>
            <a:off x="1488305" y="1281868"/>
            <a:ext cx="7315200" cy="3075276"/>
          </a:xfrm>
          <a:prstGeom prst="rect">
            <a:avLst/>
          </a:prstGeom>
        </p:spPr>
      </p:pic>
    </p:spTree>
    <p:extLst>
      <p:ext uri="{BB962C8B-B14F-4D97-AF65-F5344CB8AC3E}">
        <p14:creationId xmlns:p14="http://schemas.microsoft.com/office/powerpoint/2010/main" val="2719315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D7272E"/>
                </a:solidFill>
              </a:rPr>
              <a:t>WHAT</a:t>
            </a:r>
            <a:r>
              <a:rPr lang="en-US" dirty="0"/>
              <a:t> </a:t>
            </a:r>
            <a:r>
              <a:rPr lang="en-US" dirty="0">
                <a:solidFill>
                  <a:srgbClr val="D7272E"/>
                </a:solidFill>
              </a:rPr>
              <a:t>SHOPPERS</a:t>
            </a:r>
            <a:r>
              <a:rPr lang="en-US" dirty="0"/>
              <a:t> </a:t>
            </a:r>
            <a:r>
              <a:rPr lang="en-US" dirty="0">
                <a:solidFill>
                  <a:srgbClr val="D7272E"/>
                </a:solidFill>
              </a:rPr>
              <a:t>ARE</a:t>
            </a:r>
            <a:r>
              <a:rPr lang="en-US" dirty="0"/>
              <a:t> </a:t>
            </a:r>
            <a:r>
              <a:rPr lang="en-US" dirty="0">
                <a:solidFill>
                  <a:srgbClr val="D7272E"/>
                </a:solidFill>
              </a:rPr>
              <a:t>Buying</a:t>
            </a:r>
            <a:r>
              <a:rPr lang="en-US" dirty="0"/>
              <a:t> </a:t>
            </a:r>
            <a:r>
              <a:rPr lang="en-US" dirty="0">
                <a:solidFill>
                  <a:srgbClr val="D7272E"/>
                </a:solidFill>
              </a:rPr>
              <a:t>online</a:t>
            </a:r>
            <a:r>
              <a:rPr lang="en-US" dirty="0"/>
              <a:t> </a:t>
            </a:r>
            <a:r>
              <a:rPr lang="en-US" dirty="0">
                <a:solidFill>
                  <a:srgbClr val="D7272E"/>
                </a:solidFill>
              </a:rPr>
              <a:t>during</a:t>
            </a:r>
            <a:r>
              <a:rPr lang="en-US" dirty="0"/>
              <a:t> </a:t>
            </a:r>
            <a:r>
              <a:rPr lang="en-US" dirty="0">
                <a:solidFill>
                  <a:srgbClr val="D7272E"/>
                </a:solidFill>
              </a:rPr>
              <a:t>covid-19?</a:t>
            </a:r>
          </a:p>
        </p:txBody>
      </p:sp>
      <p:sp>
        <p:nvSpPr>
          <p:cNvPr id="8" name="Rectangle 7"/>
          <p:cNvSpPr/>
          <p:nvPr/>
        </p:nvSpPr>
        <p:spPr>
          <a:xfrm>
            <a:off x="8613587" y="7231224"/>
            <a:ext cx="1216212" cy="466531"/>
          </a:xfrm>
          <a:prstGeom prst="rect">
            <a:avLst/>
          </a:prstGeom>
          <a:solidFill>
            <a:schemeClr val="bg1"/>
          </a:solidFill>
          <a:ln>
            <a:solidFill>
              <a:schemeClr val="bg1"/>
            </a:solidFill>
          </a:ln>
        </p:spPr>
        <p:txBody>
          <a:bodyPr lIns="0" tIns="0" rIns="0" bIns="0" rtlCol="0" anchor="ctr">
            <a:noAutofit/>
          </a:bodyPr>
          <a:lstStyle/>
          <a:p>
            <a:pPr algn="ctr" defTabSz="791049"/>
            <a:endParaRPr lang="en-US" b="1" kern="0" dirty="0">
              <a:latin typeface="Arial" pitchFamily="34" charset="0"/>
              <a:cs typeface="Arial" pitchFamily="34" charset="0"/>
            </a:endParaRPr>
          </a:p>
        </p:txBody>
      </p:sp>
      <p:pic>
        <p:nvPicPr>
          <p:cNvPr id="3" name="Picture 2">
            <a:extLst>
              <a:ext uri="{FF2B5EF4-FFF2-40B4-BE49-F238E27FC236}">
                <a16:creationId xmlns:a16="http://schemas.microsoft.com/office/drawing/2014/main" id="{DB22F96B-75AD-41B0-88A4-431166BB6C86}"/>
              </a:ext>
            </a:extLst>
          </p:cNvPr>
          <p:cNvPicPr>
            <a:picLocks noChangeAspect="1"/>
          </p:cNvPicPr>
          <p:nvPr/>
        </p:nvPicPr>
        <p:blipFill>
          <a:blip r:embed="rId2"/>
          <a:stretch>
            <a:fillRect/>
          </a:stretch>
        </p:blipFill>
        <p:spPr>
          <a:xfrm>
            <a:off x="1502158" y="808429"/>
            <a:ext cx="7112000" cy="6400800"/>
          </a:xfrm>
          <a:prstGeom prst="rect">
            <a:avLst/>
          </a:prstGeom>
        </p:spPr>
      </p:pic>
    </p:spTree>
    <p:extLst>
      <p:ext uri="{BB962C8B-B14F-4D97-AF65-F5344CB8AC3E}">
        <p14:creationId xmlns:p14="http://schemas.microsoft.com/office/powerpoint/2010/main" val="2604689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D7272E"/>
                </a:solidFill>
              </a:rPr>
              <a:t>COMMUNICATION, COMMUNICATION, COMMUNICATION</a:t>
            </a:r>
          </a:p>
        </p:txBody>
      </p:sp>
      <p:sp>
        <p:nvSpPr>
          <p:cNvPr id="8" name="Rectangle 7"/>
          <p:cNvSpPr/>
          <p:nvPr/>
        </p:nvSpPr>
        <p:spPr>
          <a:xfrm>
            <a:off x="8613587" y="7231224"/>
            <a:ext cx="1216212" cy="466531"/>
          </a:xfrm>
          <a:prstGeom prst="rect">
            <a:avLst/>
          </a:prstGeom>
          <a:solidFill>
            <a:schemeClr val="bg1"/>
          </a:solidFill>
          <a:ln>
            <a:solidFill>
              <a:schemeClr val="bg1"/>
            </a:solidFill>
          </a:ln>
        </p:spPr>
        <p:txBody>
          <a:bodyPr lIns="0" tIns="0" rIns="0" bIns="0" rtlCol="0" anchor="ctr">
            <a:noAutofit/>
          </a:bodyPr>
          <a:lstStyle/>
          <a:p>
            <a:pPr algn="ctr" defTabSz="791049"/>
            <a:endParaRPr lang="en-US" b="1" kern="0" dirty="0">
              <a:latin typeface="Arial" pitchFamily="34" charset="0"/>
              <a:cs typeface="Arial" pitchFamily="34" charset="0"/>
            </a:endParaRPr>
          </a:p>
        </p:txBody>
      </p:sp>
      <p:sp>
        <p:nvSpPr>
          <p:cNvPr id="5" name="Rectangle 4">
            <a:extLst>
              <a:ext uri="{FF2B5EF4-FFF2-40B4-BE49-F238E27FC236}">
                <a16:creationId xmlns:a16="http://schemas.microsoft.com/office/drawing/2014/main" id="{1DFE689B-15FD-4A4A-B0F9-ED33A1491A68}"/>
              </a:ext>
            </a:extLst>
          </p:cNvPr>
          <p:cNvSpPr/>
          <p:nvPr/>
        </p:nvSpPr>
        <p:spPr>
          <a:xfrm>
            <a:off x="976483" y="1177282"/>
            <a:ext cx="8229600" cy="2677656"/>
          </a:xfrm>
          <a:prstGeom prst="rect">
            <a:avLst/>
          </a:prstGeom>
        </p:spPr>
        <p:txBody>
          <a:bodyPr wrap="square">
            <a:spAutoFit/>
          </a:bodyPr>
          <a:lstStyle/>
          <a:p>
            <a:pPr algn="just"/>
            <a:r>
              <a:rPr lang="en-US" sz="2800" dirty="0"/>
              <a:t>“Location, location, location." You may have heard or said this maxim when talking to your business associates, families, or friends about the property values or lease rates. In the wake of COVID-19 pandemic, </a:t>
            </a:r>
            <a:r>
              <a:rPr lang="en-US" sz="2800" dirty="0">
                <a:solidFill>
                  <a:srgbClr val="D7272E"/>
                </a:solidFill>
              </a:rPr>
              <a:t>“</a:t>
            </a:r>
            <a:r>
              <a:rPr lang="en-US" sz="2800" u="sng" dirty="0">
                <a:solidFill>
                  <a:srgbClr val="D7272E"/>
                </a:solidFill>
              </a:rPr>
              <a:t>communication</a:t>
            </a:r>
            <a:r>
              <a:rPr lang="en-US" sz="2800" dirty="0">
                <a:solidFill>
                  <a:srgbClr val="D7272E"/>
                </a:solidFill>
              </a:rPr>
              <a:t>, </a:t>
            </a:r>
            <a:r>
              <a:rPr lang="en-US" sz="2800" u="sng" dirty="0">
                <a:solidFill>
                  <a:srgbClr val="D7272E"/>
                </a:solidFill>
              </a:rPr>
              <a:t>communication</a:t>
            </a:r>
            <a:r>
              <a:rPr lang="en-US" sz="2800" dirty="0">
                <a:solidFill>
                  <a:srgbClr val="D7272E"/>
                </a:solidFill>
              </a:rPr>
              <a:t>, </a:t>
            </a:r>
            <a:r>
              <a:rPr lang="en-US" sz="2800" u="sng" dirty="0">
                <a:solidFill>
                  <a:srgbClr val="D7272E"/>
                </a:solidFill>
              </a:rPr>
              <a:t>communication</a:t>
            </a:r>
            <a:r>
              <a:rPr lang="en-US" sz="2800" dirty="0">
                <a:solidFill>
                  <a:srgbClr val="D7272E"/>
                </a:solidFill>
              </a:rPr>
              <a:t>"</a:t>
            </a:r>
            <a:r>
              <a:rPr lang="en-US" sz="2800" dirty="0"/>
              <a:t> might be the best advice for both Lessees and Lessors.</a:t>
            </a:r>
            <a:endParaRPr lang="en-US" sz="2800" dirty="0">
              <a:effectLst/>
              <a:latin typeface="Calibri" panose="020F0502020204030204" pitchFamily="34" charset="0"/>
              <a:ea typeface="PMingLiU" panose="02020500000000000000" pitchFamily="18" charset="-120"/>
            </a:endParaRPr>
          </a:p>
        </p:txBody>
      </p:sp>
    </p:spTree>
    <p:extLst>
      <p:ext uri="{BB962C8B-B14F-4D97-AF65-F5344CB8AC3E}">
        <p14:creationId xmlns:p14="http://schemas.microsoft.com/office/powerpoint/2010/main" val="1401986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37519"/>
            <a:ext cx="8926966" cy="813613"/>
          </a:xfrm>
        </p:spPr>
        <p:txBody>
          <a:bodyPr/>
          <a:lstStyle/>
          <a:p>
            <a:r>
              <a:rPr lang="en-US" dirty="0">
                <a:solidFill>
                  <a:srgbClr val="0094B3"/>
                </a:solidFill>
              </a:rPr>
              <a:t>Lessor’S Demand OF</a:t>
            </a:r>
            <a:r>
              <a:rPr lang="en-US" dirty="0"/>
              <a:t> </a:t>
            </a:r>
            <a:r>
              <a:rPr lang="en-US" dirty="0">
                <a:solidFill>
                  <a:srgbClr val="D7272E"/>
                </a:solidFill>
              </a:rPr>
              <a:t>Financial Statements</a:t>
            </a:r>
            <a:r>
              <a:rPr lang="en-US" dirty="0"/>
              <a:t> </a:t>
            </a:r>
            <a:r>
              <a:rPr lang="en-US" dirty="0">
                <a:solidFill>
                  <a:srgbClr val="0094B3"/>
                </a:solidFill>
              </a:rPr>
              <a:t>From Lessee during covid-19?</a:t>
            </a:r>
          </a:p>
        </p:txBody>
      </p:sp>
      <p:sp>
        <p:nvSpPr>
          <p:cNvPr id="8" name="Rectangle 7"/>
          <p:cNvSpPr/>
          <p:nvPr/>
        </p:nvSpPr>
        <p:spPr>
          <a:xfrm>
            <a:off x="8613587" y="7231224"/>
            <a:ext cx="1216212" cy="466531"/>
          </a:xfrm>
          <a:prstGeom prst="rect">
            <a:avLst/>
          </a:prstGeom>
          <a:solidFill>
            <a:schemeClr val="bg1"/>
          </a:solidFill>
          <a:ln>
            <a:solidFill>
              <a:schemeClr val="bg1"/>
            </a:solidFill>
          </a:ln>
        </p:spPr>
        <p:txBody>
          <a:bodyPr lIns="0" tIns="0" rIns="0" bIns="0" rtlCol="0" anchor="ctr">
            <a:noAutofit/>
          </a:bodyPr>
          <a:lstStyle/>
          <a:p>
            <a:pPr algn="ctr" defTabSz="791049"/>
            <a:endParaRPr lang="en-US" b="1" kern="0" dirty="0">
              <a:latin typeface="Arial" pitchFamily="34" charset="0"/>
              <a:cs typeface="Arial" pitchFamily="34" charset="0"/>
            </a:endParaRPr>
          </a:p>
        </p:txBody>
      </p:sp>
      <p:sp>
        <p:nvSpPr>
          <p:cNvPr id="4" name="TextBox 3">
            <a:extLst>
              <a:ext uri="{FF2B5EF4-FFF2-40B4-BE49-F238E27FC236}">
                <a16:creationId xmlns:a16="http://schemas.microsoft.com/office/drawing/2014/main" id="{40893BA0-7926-4DD0-91BE-45B0C0F03CD2}"/>
              </a:ext>
            </a:extLst>
          </p:cNvPr>
          <p:cNvSpPr txBox="1"/>
          <p:nvPr/>
        </p:nvSpPr>
        <p:spPr>
          <a:xfrm>
            <a:off x="529839" y="1367327"/>
            <a:ext cx="8854328" cy="726393"/>
          </a:xfrm>
          <a:prstGeom prst="rect">
            <a:avLst/>
          </a:prstGeom>
          <a:noFill/>
        </p:spPr>
        <p:txBody>
          <a:bodyPr wrap="square" lIns="0" tIns="0" rIns="0" bIns="0" rtlCol="0">
            <a:noAutofit/>
          </a:bodyPr>
          <a:lstStyle/>
          <a:p>
            <a:pPr algn="just"/>
            <a:r>
              <a:rPr lang="en-US" sz="1400" dirty="0"/>
              <a:t>The COVID-19 pandemic has caused widespread business closures, many Lessees are requesting rent relief from their Lessors, in the form of deferral or abatement.  Lessors are more curious than ever to understand the financial situation of Lessees.  Under the </a:t>
            </a:r>
            <a:r>
              <a:rPr lang="en-US" sz="1400" b="1" i="1" u="sng" dirty="0"/>
              <a:t>AIR CRE Leases</a:t>
            </a:r>
            <a:r>
              <a:rPr lang="en-US" sz="1400" dirty="0"/>
              <a:t>, is Lessee required to provide financial statements upon Lessor’s demand?</a:t>
            </a:r>
          </a:p>
        </p:txBody>
      </p:sp>
      <p:pic>
        <p:nvPicPr>
          <p:cNvPr id="1026" name="Picture 2">
            <a:extLst>
              <a:ext uri="{FF2B5EF4-FFF2-40B4-BE49-F238E27FC236}">
                <a16:creationId xmlns:a16="http://schemas.microsoft.com/office/drawing/2014/main" id="{CA813E12-DDDA-46D7-A48D-832A720EE1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102" y="2196266"/>
            <a:ext cx="6822660" cy="47961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029FE4E-7A87-4838-8B26-65AFB8F8DD8C}"/>
              </a:ext>
            </a:extLst>
          </p:cNvPr>
          <p:cNvSpPr txBox="1"/>
          <p:nvPr/>
        </p:nvSpPr>
        <p:spPr>
          <a:xfrm>
            <a:off x="7121762" y="2375731"/>
            <a:ext cx="2262405" cy="4616662"/>
          </a:xfrm>
          <a:prstGeom prst="rect">
            <a:avLst/>
          </a:prstGeom>
          <a:noFill/>
        </p:spPr>
        <p:txBody>
          <a:bodyPr wrap="square" lIns="0" tIns="0" rIns="0" bIns="0" rtlCol="0">
            <a:noAutofit/>
          </a:bodyPr>
          <a:lstStyle/>
          <a:p>
            <a:pPr algn="just"/>
            <a:r>
              <a:rPr lang="en-US" sz="1400" b="1" dirty="0">
                <a:solidFill>
                  <a:srgbClr val="00B050"/>
                </a:solidFill>
              </a:rPr>
              <a:t>Answer: </a:t>
            </a:r>
            <a:r>
              <a:rPr lang="en-US" sz="1400" dirty="0"/>
              <a:t>Yes, but only if the purposes of reviewing Lessee’s  financial statements are related to finance, refinance, or sell the Premises.</a:t>
            </a:r>
          </a:p>
          <a:p>
            <a:pPr algn="just"/>
            <a:endParaRPr lang="en-US" sz="1400" dirty="0"/>
          </a:p>
          <a:p>
            <a:pPr algn="just"/>
            <a:r>
              <a:rPr lang="en-US" sz="1400" b="1" dirty="0">
                <a:solidFill>
                  <a:srgbClr val="FF0000"/>
                </a:solidFill>
              </a:rPr>
              <a:t>However,</a:t>
            </a:r>
            <a:r>
              <a:rPr lang="en-US" sz="1400" dirty="0"/>
              <a:t> if a Lessee’s business operations have been negatively impacted by the COVID-19 pandemic, then, in a good faith attempt, Lessee may consider providing recent sales figures, bank statements, and audited financials and tax returns to Lessor to support Lessee’s rent relief request.</a:t>
            </a:r>
          </a:p>
          <a:p>
            <a:pPr algn="just"/>
            <a:endParaRPr lang="en-US" sz="2000" dirty="0"/>
          </a:p>
          <a:p>
            <a:pPr algn="just"/>
            <a:endParaRPr lang="en-US" sz="2000" dirty="0"/>
          </a:p>
        </p:txBody>
      </p:sp>
    </p:spTree>
    <p:extLst>
      <p:ext uri="{BB962C8B-B14F-4D97-AF65-F5344CB8AC3E}">
        <p14:creationId xmlns:p14="http://schemas.microsoft.com/office/powerpoint/2010/main" val="771015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37519"/>
            <a:ext cx="8926966" cy="813613"/>
          </a:xfrm>
        </p:spPr>
        <p:txBody>
          <a:bodyPr/>
          <a:lstStyle/>
          <a:p>
            <a:r>
              <a:rPr lang="en-US" dirty="0">
                <a:solidFill>
                  <a:srgbClr val="0094B3"/>
                </a:solidFill>
              </a:rPr>
              <a:t>Does the </a:t>
            </a:r>
            <a:r>
              <a:rPr lang="en-US" dirty="0">
                <a:solidFill>
                  <a:srgbClr val="D7272E"/>
                </a:solidFill>
              </a:rPr>
              <a:t>“Force Majeure”</a:t>
            </a:r>
            <a:r>
              <a:rPr lang="en-US" dirty="0"/>
              <a:t> </a:t>
            </a:r>
            <a:r>
              <a:rPr lang="en-US" dirty="0">
                <a:solidFill>
                  <a:srgbClr val="0094B3"/>
                </a:solidFill>
              </a:rPr>
              <a:t>Event of COVID-19 Excuse Rent Payment Under AIR CRE Leases?</a:t>
            </a:r>
          </a:p>
        </p:txBody>
      </p:sp>
      <p:sp>
        <p:nvSpPr>
          <p:cNvPr id="8" name="Rectangle 7"/>
          <p:cNvSpPr/>
          <p:nvPr/>
        </p:nvSpPr>
        <p:spPr>
          <a:xfrm>
            <a:off x="8613587" y="7231224"/>
            <a:ext cx="1216212" cy="466531"/>
          </a:xfrm>
          <a:prstGeom prst="rect">
            <a:avLst/>
          </a:prstGeom>
          <a:solidFill>
            <a:schemeClr val="bg1"/>
          </a:solidFill>
          <a:ln>
            <a:solidFill>
              <a:schemeClr val="bg1"/>
            </a:solidFill>
          </a:ln>
        </p:spPr>
        <p:txBody>
          <a:bodyPr lIns="0" tIns="0" rIns="0" bIns="0" rtlCol="0" anchor="ctr">
            <a:noAutofit/>
          </a:bodyPr>
          <a:lstStyle/>
          <a:p>
            <a:pPr algn="ctr" defTabSz="791049"/>
            <a:endParaRPr lang="en-US" b="1" kern="0" dirty="0">
              <a:latin typeface="Arial" pitchFamily="34" charset="0"/>
              <a:cs typeface="Arial" pitchFamily="34" charset="0"/>
            </a:endParaRPr>
          </a:p>
        </p:txBody>
      </p:sp>
      <p:sp>
        <p:nvSpPr>
          <p:cNvPr id="4" name="TextBox 3">
            <a:extLst>
              <a:ext uri="{FF2B5EF4-FFF2-40B4-BE49-F238E27FC236}">
                <a16:creationId xmlns:a16="http://schemas.microsoft.com/office/drawing/2014/main" id="{40893BA0-7926-4DD0-91BE-45B0C0F03CD2}"/>
              </a:ext>
            </a:extLst>
          </p:cNvPr>
          <p:cNvSpPr txBox="1"/>
          <p:nvPr/>
        </p:nvSpPr>
        <p:spPr>
          <a:xfrm>
            <a:off x="529839" y="1367327"/>
            <a:ext cx="8854328" cy="897309"/>
          </a:xfrm>
          <a:prstGeom prst="rect">
            <a:avLst/>
          </a:prstGeom>
          <a:noFill/>
        </p:spPr>
        <p:txBody>
          <a:bodyPr wrap="square" lIns="0" tIns="0" rIns="0" bIns="0" rtlCol="0">
            <a:noAutofit/>
          </a:bodyPr>
          <a:lstStyle/>
          <a:p>
            <a:pPr algn="just"/>
            <a:r>
              <a:rPr lang="en-US" sz="1400" b="1" dirty="0">
                <a:solidFill>
                  <a:srgbClr val="00B050"/>
                </a:solidFill>
              </a:rPr>
              <a:t>Answer: </a:t>
            </a:r>
            <a:r>
              <a:rPr lang="en-US" sz="1400" dirty="0"/>
              <a:t>No. There is no Force Majeure provision in the </a:t>
            </a:r>
            <a:r>
              <a:rPr lang="en-US" sz="1400" b="1" i="1" u="sng" dirty="0"/>
              <a:t>AIR CRE Leases</a:t>
            </a:r>
            <a:r>
              <a:rPr lang="en-US" sz="1400" dirty="0"/>
              <a:t>.  </a:t>
            </a:r>
          </a:p>
          <a:p>
            <a:pPr algn="just"/>
            <a:endParaRPr lang="en-US" sz="1400" dirty="0">
              <a:solidFill>
                <a:srgbClr val="FF0000"/>
              </a:solidFill>
            </a:endParaRPr>
          </a:p>
          <a:p>
            <a:pPr algn="just"/>
            <a:r>
              <a:rPr lang="en-US" sz="1400" b="1" dirty="0">
                <a:solidFill>
                  <a:srgbClr val="FF0000"/>
                </a:solidFill>
              </a:rPr>
              <a:t>However,</a:t>
            </a:r>
            <a:r>
              <a:rPr lang="en-US" sz="1400" dirty="0">
                <a:solidFill>
                  <a:srgbClr val="FF0000"/>
                </a:solidFill>
              </a:rPr>
              <a:t> </a:t>
            </a:r>
            <a:r>
              <a:rPr lang="en-US" sz="1400" dirty="0"/>
              <a:t>in </a:t>
            </a:r>
            <a:r>
              <a:rPr lang="en-US" sz="1400" u="sng" dirty="0"/>
              <a:t>custom leases</a:t>
            </a:r>
            <a:r>
              <a:rPr lang="en-US" sz="1400" dirty="0"/>
              <a:t> (please see the sample custom lease below) which include a Force Majeure provision, the obligations of the Lease can typically be </a:t>
            </a:r>
            <a:r>
              <a:rPr lang="en-US" sz="1400" u="sng" dirty="0"/>
              <a:t>delayed</a:t>
            </a:r>
            <a:r>
              <a:rPr lang="en-US" sz="1400" dirty="0"/>
              <a:t> as a result of a Force Majeure event. </a:t>
            </a:r>
          </a:p>
        </p:txBody>
      </p:sp>
      <p:pic>
        <p:nvPicPr>
          <p:cNvPr id="1030" name="Picture 6">
            <a:extLst>
              <a:ext uri="{FF2B5EF4-FFF2-40B4-BE49-F238E27FC236}">
                <a16:creationId xmlns:a16="http://schemas.microsoft.com/office/drawing/2014/main" id="{BB13B810-CC87-4E47-97F5-579525BC50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864" y="2405300"/>
            <a:ext cx="7543800" cy="4519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443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37519"/>
            <a:ext cx="8926966" cy="813613"/>
          </a:xfrm>
        </p:spPr>
        <p:txBody>
          <a:bodyPr/>
          <a:lstStyle/>
          <a:p>
            <a:r>
              <a:rPr lang="en-US" dirty="0">
                <a:solidFill>
                  <a:srgbClr val="0094B3"/>
                </a:solidFill>
              </a:rPr>
              <a:t>Lessor’S RIGHT TO COLLECT</a:t>
            </a:r>
            <a:r>
              <a:rPr lang="en-US" dirty="0"/>
              <a:t> </a:t>
            </a:r>
            <a:r>
              <a:rPr lang="en-US" dirty="0">
                <a:solidFill>
                  <a:srgbClr val="D7272E"/>
                </a:solidFill>
              </a:rPr>
              <a:t>LATE CHARGES AND INTERESTS</a:t>
            </a:r>
            <a:r>
              <a:rPr lang="en-US" dirty="0"/>
              <a:t> </a:t>
            </a:r>
            <a:r>
              <a:rPr lang="en-US" dirty="0">
                <a:solidFill>
                  <a:srgbClr val="0094B3"/>
                </a:solidFill>
              </a:rPr>
              <a:t>From Lessee during covid-19?</a:t>
            </a:r>
          </a:p>
        </p:txBody>
      </p:sp>
      <p:sp>
        <p:nvSpPr>
          <p:cNvPr id="8" name="Rectangle 7"/>
          <p:cNvSpPr/>
          <p:nvPr/>
        </p:nvSpPr>
        <p:spPr>
          <a:xfrm>
            <a:off x="8613587" y="7231224"/>
            <a:ext cx="1216212" cy="466531"/>
          </a:xfrm>
          <a:prstGeom prst="rect">
            <a:avLst/>
          </a:prstGeom>
          <a:solidFill>
            <a:schemeClr val="bg1"/>
          </a:solidFill>
          <a:ln>
            <a:solidFill>
              <a:schemeClr val="bg1"/>
            </a:solidFill>
          </a:ln>
        </p:spPr>
        <p:txBody>
          <a:bodyPr lIns="0" tIns="0" rIns="0" bIns="0" rtlCol="0" anchor="ctr">
            <a:noAutofit/>
          </a:bodyPr>
          <a:lstStyle/>
          <a:p>
            <a:pPr algn="ctr" defTabSz="791049"/>
            <a:endParaRPr lang="en-US" b="1" kern="0" dirty="0">
              <a:latin typeface="Arial" pitchFamily="34" charset="0"/>
              <a:cs typeface="Arial" pitchFamily="34" charset="0"/>
            </a:endParaRPr>
          </a:p>
        </p:txBody>
      </p:sp>
      <p:sp>
        <p:nvSpPr>
          <p:cNvPr id="4" name="TextBox 3">
            <a:extLst>
              <a:ext uri="{FF2B5EF4-FFF2-40B4-BE49-F238E27FC236}">
                <a16:creationId xmlns:a16="http://schemas.microsoft.com/office/drawing/2014/main" id="{40893BA0-7926-4DD0-91BE-45B0C0F03CD2}"/>
              </a:ext>
            </a:extLst>
          </p:cNvPr>
          <p:cNvSpPr txBox="1"/>
          <p:nvPr/>
        </p:nvSpPr>
        <p:spPr>
          <a:xfrm>
            <a:off x="529839" y="1367327"/>
            <a:ext cx="8854328" cy="1109559"/>
          </a:xfrm>
          <a:prstGeom prst="rect">
            <a:avLst/>
          </a:prstGeom>
          <a:noFill/>
        </p:spPr>
        <p:txBody>
          <a:bodyPr wrap="square" lIns="0" tIns="0" rIns="0" bIns="0" rtlCol="0">
            <a:noAutofit/>
          </a:bodyPr>
          <a:lstStyle/>
          <a:p>
            <a:pPr algn="just"/>
            <a:r>
              <a:rPr lang="en-US" sz="1400" b="1" dirty="0">
                <a:solidFill>
                  <a:srgbClr val="00B050"/>
                </a:solidFill>
              </a:rPr>
              <a:t>Answer: </a:t>
            </a:r>
            <a:r>
              <a:rPr lang="en-US" sz="1400" dirty="0"/>
              <a:t>Yes. Lessor is entitled to collect a late charge of 10.0%, or $100, whichever is greater, if Lessor does not receive Rent within the five-day grace period.  Additionally, Lessor is also entitled to interest at 10.0% that begins to accrue on the 31</a:t>
            </a:r>
            <a:r>
              <a:rPr lang="en-US" sz="1400" baseline="30000" dirty="0"/>
              <a:t>st</a:t>
            </a:r>
            <a:r>
              <a:rPr lang="en-US" sz="1400" dirty="0"/>
              <a:t> day from Rent was due.</a:t>
            </a:r>
          </a:p>
          <a:p>
            <a:pPr algn="just"/>
            <a:endParaRPr lang="en-US" sz="1400" dirty="0"/>
          </a:p>
          <a:p>
            <a:pPr algn="just"/>
            <a:r>
              <a:rPr lang="en-US" sz="1400" b="1" dirty="0">
                <a:solidFill>
                  <a:srgbClr val="FF0000"/>
                </a:solidFill>
              </a:rPr>
              <a:t>However, </a:t>
            </a:r>
            <a:r>
              <a:rPr lang="en-US" sz="1400" dirty="0"/>
              <a:t>some Lessors often do not strictly enforce the late charges and interest provisions.</a:t>
            </a:r>
          </a:p>
          <a:p>
            <a:pPr algn="just"/>
            <a:endParaRPr lang="en-US" sz="1400" dirty="0"/>
          </a:p>
          <a:p>
            <a:pPr algn="just"/>
            <a:r>
              <a:rPr lang="en-US" sz="1400" dirty="0"/>
              <a:t> </a:t>
            </a:r>
          </a:p>
        </p:txBody>
      </p:sp>
      <p:pic>
        <p:nvPicPr>
          <p:cNvPr id="3074" name="Picture 2">
            <a:extLst>
              <a:ext uri="{FF2B5EF4-FFF2-40B4-BE49-F238E27FC236}">
                <a16:creationId xmlns:a16="http://schemas.microsoft.com/office/drawing/2014/main" id="{3B4A4228-B45D-4577-B016-3688F85A2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2229" y="2845751"/>
            <a:ext cx="7543800" cy="3193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870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37519"/>
            <a:ext cx="8926966" cy="813613"/>
          </a:xfrm>
        </p:spPr>
        <p:txBody>
          <a:bodyPr/>
          <a:lstStyle/>
          <a:p>
            <a:r>
              <a:rPr lang="en-US" dirty="0">
                <a:solidFill>
                  <a:srgbClr val="0094B3"/>
                </a:solidFill>
              </a:rPr>
              <a:t>What are Lessee’s obligations under air cre </a:t>
            </a:r>
            <a:r>
              <a:rPr lang="en-US" dirty="0">
                <a:solidFill>
                  <a:srgbClr val="D7272E"/>
                </a:solidFill>
              </a:rPr>
              <a:t>inducement recapture</a:t>
            </a:r>
            <a:r>
              <a:rPr lang="en-US" dirty="0"/>
              <a:t> </a:t>
            </a:r>
            <a:r>
              <a:rPr lang="en-US" dirty="0">
                <a:solidFill>
                  <a:srgbClr val="0094B3"/>
                </a:solidFill>
              </a:rPr>
              <a:t>provision?</a:t>
            </a:r>
          </a:p>
        </p:txBody>
      </p:sp>
      <p:sp>
        <p:nvSpPr>
          <p:cNvPr id="8" name="Rectangle 7"/>
          <p:cNvSpPr/>
          <p:nvPr/>
        </p:nvSpPr>
        <p:spPr>
          <a:xfrm>
            <a:off x="8613587" y="7231224"/>
            <a:ext cx="1216212" cy="466531"/>
          </a:xfrm>
          <a:prstGeom prst="rect">
            <a:avLst/>
          </a:prstGeom>
          <a:solidFill>
            <a:schemeClr val="bg1"/>
          </a:solidFill>
          <a:ln>
            <a:solidFill>
              <a:schemeClr val="bg1"/>
            </a:solidFill>
          </a:ln>
        </p:spPr>
        <p:txBody>
          <a:bodyPr lIns="0" tIns="0" rIns="0" bIns="0" rtlCol="0" anchor="ctr">
            <a:noAutofit/>
          </a:bodyPr>
          <a:lstStyle/>
          <a:p>
            <a:pPr algn="ctr" defTabSz="791049"/>
            <a:endParaRPr lang="en-US" b="1" kern="0" dirty="0">
              <a:latin typeface="Arial" pitchFamily="34" charset="0"/>
              <a:cs typeface="Arial" pitchFamily="34" charset="0"/>
            </a:endParaRPr>
          </a:p>
        </p:txBody>
      </p:sp>
      <p:sp>
        <p:nvSpPr>
          <p:cNvPr id="4" name="TextBox 3">
            <a:extLst>
              <a:ext uri="{FF2B5EF4-FFF2-40B4-BE49-F238E27FC236}">
                <a16:creationId xmlns:a16="http://schemas.microsoft.com/office/drawing/2014/main" id="{40893BA0-7926-4DD0-91BE-45B0C0F03CD2}"/>
              </a:ext>
            </a:extLst>
          </p:cNvPr>
          <p:cNvSpPr txBox="1"/>
          <p:nvPr/>
        </p:nvSpPr>
        <p:spPr>
          <a:xfrm>
            <a:off x="529839" y="1367328"/>
            <a:ext cx="8854328" cy="1312602"/>
          </a:xfrm>
          <a:prstGeom prst="rect">
            <a:avLst/>
          </a:prstGeom>
          <a:noFill/>
        </p:spPr>
        <p:txBody>
          <a:bodyPr wrap="square" lIns="0" tIns="0" rIns="0" bIns="0" rtlCol="0">
            <a:noAutofit/>
          </a:bodyPr>
          <a:lstStyle/>
          <a:p>
            <a:pPr algn="just"/>
            <a:r>
              <a:rPr lang="en-US" sz="1400" b="1" dirty="0">
                <a:solidFill>
                  <a:srgbClr val="00B050"/>
                </a:solidFill>
              </a:rPr>
              <a:t>Answer: </a:t>
            </a:r>
            <a:r>
              <a:rPr lang="en-US" sz="1400" dirty="0"/>
              <a:t>Lessee is required to immediately pay Lessor the value of any free rent, TI allowance, repairs specific to the leased Premises, etc. when a Breach is committed by Lessee.</a:t>
            </a:r>
          </a:p>
          <a:p>
            <a:pPr algn="just"/>
            <a:endParaRPr lang="en-US" sz="1400" dirty="0"/>
          </a:p>
          <a:p>
            <a:pPr algn="just"/>
            <a:r>
              <a:rPr lang="en-US" sz="1400" b="1" dirty="0">
                <a:solidFill>
                  <a:srgbClr val="FF0000"/>
                </a:solidFill>
              </a:rPr>
              <a:t>However, </a:t>
            </a:r>
            <a:r>
              <a:rPr lang="en-US" sz="1400" dirty="0"/>
              <a:t>in most instances, Lessee may be asked to pay the FULL value of the free or abated rent, TI allowance, etc. if Lessee commits the Breach near the end of the Lease term.  Lessee may negotiate with Lessor for prorations and be responsible for the unamortized free rent, TI allowance, repairs specific to the leased Premises, etc.</a:t>
            </a:r>
          </a:p>
          <a:p>
            <a:pPr algn="just"/>
            <a:endParaRPr lang="en-US" sz="1400" dirty="0"/>
          </a:p>
          <a:p>
            <a:pPr algn="just"/>
            <a:r>
              <a:rPr lang="en-US" sz="1400" dirty="0"/>
              <a:t> </a:t>
            </a:r>
          </a:p>
        </p:txBody>
      </p:sp>
      <p:pic>
        <p:nvPicPr>
          <p:cNvPr id="1026" name="Picture 2">
            <a:extLst>
              <a:ext uri="{FF2B5EF4-FFF2-40B4-BE49-F238E27FC236}">
                <a16:creationId xmlns:a16="http://schemas.microsoft.com/office/drawing/2014/main" id="{8CCE407B-B90A-4253-9023-A77AB5D7E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4598" y="2869008"/>
            <a:ext cx="7543800" cy="4302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727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Straight Connector 62"/>
          <p:cNvCxnSpPr/>
          <p:nvPr/>
        </p:nvCxnSpPr>
        <p:spPr>
          <a:xfrm>
            <a:off x="9608180" y="-1"/>
            <a:ext cx="0" cy="723901"/>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9603632" y="508887"/>
            <a:ext cx="295835" cy="233624"/>
          </a:xfrm>
          <a:prstGeom prst="rect">
            <a:avLst/>
          </a:prstGeom>
          <a:noFill/>
        </p:spPr>
        <p:txBody>
          <a:bodyPr wrap="square" lIns="0" tIns="0" rIns="0" bIns="0" rtlCol="0" anchor="b">
            <a:noAutofit/>
          </a:bodyPr>
          <a:lstStyle/>
          <a:p>
            <a:pPr algn="ctr"/>
            <a:fld id="{85042BE2-EC91-4BB2-977B-0642A91EF68A}" type="slidenum">
              <a:rPr lang="en-US" sz="1200" b="1" smtClean="0">
                <a:solidFill>
                  <a:schemeClr val="bg1">
                    <a:lumMod val="50000"/>
                  </a:schemeClr>
                </a:solidFill>
                <a:latin typeface="Roboto Condensed" pitchFamily="2" charset="0"/>
                <a:ea typeface="Roboto Condensed" pitchFamily="2" charset="0"/>
              </a:rPr>
              <a:t>2</a:t>
            </a:fld>
            <a:endParaRPr lang="en-US" sz="1200" b="1" dirty="0">
              <a:solidFill>
                <a:schemeClr val="bg1">
                  <a:lumMod val="50000"/>
                </a:schemeClr>
              </a:solidFill>
              <a:latin typeface="Roboto Condensed" pitchFamily="2" charset="0"/>
              <a:ea typeface="Roboto Condensed" pitchFamily="2" charset="0"/>
            </a:endParaRPr>
          </a:p>
        </p:txBody>
      </p:sp>
      <p:sp>
        <p:nvSpPr>
          <p:cNvPr id="3" name="Rectangle 2"/>
          <p:cNvSpPr/>
          <p:nvPr/>
        </p:nvSpPr>
        <p:spPr>
          <a:xfrm>
            <a:off x="8613587" y="7231224"/>
            <a:ext cx="1216212" cy="466531"/>
          </a:xfrm>
          <a:prstGeom prst="rect">
            <a:avLst/>
          </a:prstGeom>
          <a:solidFill>
            <a:schemeClr val="bg1"/>
          </a:solidFill>
          <a:ln>
            <a:solidFill>
              <a:schemeClr val="bg1"/>
            </a:solidFill>
          </a:ln>
        </p:spPr>
        <p:txBody>
          <a:bodyPr lIns="0" tIns="0" rIns="0" bIns="0" rtlCol="0" anchor="ctr">
            <a:noAutofit/>
          </a:bodyPr>
          <a:lstStyle/>
          <a:p>
            <a:pPr algn="ctr" defTabSz="791049"/>
            <a:endParaRPr lang="en-US" b="1" kern="0" dirty="0">
              <a:latin typeface="Arial" pitchFamily="34" charset="0"/>
              <a:cs typeface="Arial" pitchFamily="34" charset="0"/>
            </a:endParaRPr>
          </a:p>
        </p:txBody>
      </p:sp>
      <p:sp>
        <p:nvSpPr>
          <p:cNvPr id="39" name="Title 1">
            <a:extLst>
              <a:ext uri="{FF2B5EF4-FFF2-40B4-BE49-F238E27FC236}">
                <a16:creationId xmlns:a16="http://schemas.microsoft.com/office/drawing/2014/main" id="{4DC9485D-71DF-4B3D-9DB4-D023D0865C45}"/>
              </a:ext>
            </a:extLst>
          </p:cNvPr>
          <p:cNvSpPr>
            <a:spLocks noGrp="1"/>
          </p:cNvSpPr>
          <p:nvPr>
            <p:ph type="title"/>
          </p:nvPr>
        </p:nvSpPr>
        <p:spPr>
          <a:xfrm>
            <a:off x="542660" y="259886"/>
            <a:ext cx="8926966" cy="562582"/>
          </a:xfrm>
        </p:spPr>
        <p:txBody>
          <a:bodyPr/>
          <a:lstStyle/>
          <a:p>
            <a:r>
              <a:rPr lang="en-US" dirty="0">
                <a:solidFill>
                  <a:srgbClr val="0094B3"/>
                </a:solidFill>
              </a:rPr>
              <a:t>JOHNSON CHIEN, CCIM</a:t>
            </a:r>
          </a:p>
        </p:txBody>
      </p:sp>
      <p:sp>
        <p:nvSpPr>
          <p:cNvPr id="6" name="TextBox 5">
            <a:extLst>
              <a:ext uri="{FF2B5EF4-FFF2-40B4-BE49-F238E27FC236}">
                <a16:creationId xmlns:a16="http://schemas.microsoft.com/office/drawing/2014/main" id="{C5518E14-7045-4940-AB94-1895E621DD3A}"/>
              </a:ext>
            </a:extLst>
          </p:cNvPr>
          <p:cNvSpPr txBox="1"/>
          <p:nvPr/>
        </p:nvSpPr>
        <p:spPr>
          <a:xfrm>
            <a:off x="3512324" y="880216"/>
            <a:ext cx="5957302" cy="6351007"/>
          </a:xfrm>
          <a:prstGeom prst="rect">
            <a:avLst/>
          </a:prstGeom>
          <a:noFill/>
        </p:spPr>
        <p:txBody>
          <a:bodyPr wrap="square" lIns="0" tIns="0" rIns="0" bIns="0" rtlCol="0">
            <a:noAutofit/>
          </a:bodyPr>
          <a:lstStyle/>
          <a:p>
            <a:pPr algn="just"/>
            <a:r>
              <a:rPr lang="en-US" sz="1200" b="1" cap="all" dirty="0">
                <a:solidFill>
                  <a:srgbClr val="0094B3"/>
                </a:solidFill>
              </a:rPr>
              <a:t>Professional Background</a:t>
            </a:r>
          </a:p>
          <a:p>
            <a:pPr algn="just"/>
            <a:endParaRPr lang="en-US" sz="1200" b="1" dirty="0"/>
          </a:p>
          <a:p>
            <a:pPr algn="just"/>
            <a:r>
              <a:rPr lang="en-US" sz="1100" dirty="0"/>
              <a:t>Johnson Chien, CCIM, is a Director in the City of Industry office of Newmark Knight Frank (NKF).  At NKF, Johnson’s mission is to provide unsurpassed services and expertise to buyers, sellers, tenants, landlords, investors and developers of real estate on a local, regional and national level, as well as to clients and investors from the Greater China Region.</a:t>
            </a:r>
          </a:p>
          <a:p>
            <a:pPr algn="just"/>
            <a:endParaRPr lang="en-US" sz="1100" dirty="0"/>
          </a:p>
          <a:p>
            <a:pPr algn="just"/>
            <a:r>
              <a:rPr lang="en-US" sz="1100" dirty="0"/>
              <a:t>Prior to joining NKF, Johnson was a Senior Valuation Specialist at Colliers International Valuation &amp; Advisory Services.  Before Colliers International Valuation &amp; Advisory Services, Johnson was one of the elite commercial real estate Senior Consultants at Deloitte Financial Advisory Services, LLP. Before Deloitte Financial Advisory Services, LLP, Johnson served as a Senior Associate at Duff &amp; Phelps, LLC’s commercial real estate group where he sourced multi-million dollars of consulting fee leads during the financial crisis of 2007-2008.</a:t>
            </a:r>
          </a:p>
          <a:p>
            <a:pPr algn="just"/>
            <a:endParaRPr lang="en-US" sz="1100" dirty="0"/>
          </a:p>
          <a:p>
            <a:pPr algn="just"/>
            <a:r>
              <a:rPr lang="en-US" sz="1100" dirty="0"/>
              <a:t>Johnson began his real estate career in 1993 while studying business administration and real estate finance at University of Southern California (USC). Since graduation, Johnson began to perfect his real estate acumen through various commercial real estate disciplines such as brokerage, financial modeling, landlord advisory, property management, and consultation and valuation.</a:t>
            </a:r>
          </a:p>
          <a:p>
            <a:pPr algn="just"/>
            <a:endParaRPr lang="en-US" sz="1100" dirty="0"/>
          </a:p>
          <a:p>
            <a:pPr algn="just"/>
            <a:r>
              <a:rPr lang="en-US" sz="1100" dirty="0"/>
              <a:t>Johnson’s past experience includes commercial real estate consultations and valuations for all major property types such as office towers, industrial buildings, regional malls, neighborhood and community shopping centers, apartments, student housing, ultra-luxury condominium developments, golf courses, resorts, marinas, mixed-use developments, senior housing, hospitals, healthcare-related facilities, subdivisions sell-out, vacant lands, bank branches, and fast-food restaurants.  Other notable expertise includes analyses of pre- and post- acquisition of real estate portfolios owned by REITs, public companies, and institutional investors for financial reporting purposes.  These analyses include ASC820 – Fair Value Measurements and Disclosures, ASC 805 – Business Combinations, and ASC 350 – Goodwill and Other Intangible Assets.  </a:t>
            </a:r>
          </a:p>
          <a:p>
            <a:pPr algn="just"/>
            <a:endParaRPr lang="en-US" sz="1100" dirty="0"/>
          </a:p>
          <a:p>
            <a:pPr algn="just"/>
            <a:r>
              <a:rPr lang="en-US" sz="1100" dirty="0"/>
              <a:t>Additionally, Johnson is an experienced international real estate consultant for multinational corporations (MNCs) with high-tech facilities, industrial properties and office buildings located throughout Asia and North America.</a:t>
            </a:r>
          </a:p>
          <a:p>
            <a:pPr algn="just"/>
            <a:endParaRPr lang="en-US" sz="1100" dirty="0"/>
          </a:p>
          <a:p>
            <a:pPr algn="just"/>
            <a:r>
              <a:rPr lang="en-US" sz="1100" dirty="0"/>
              <a:t>Cumulatively, Johnson has completed more than $20 billion dollars of real estate transactions for leasing, sales, analyses pursuant to financial reporting standards, appraisals, and highest &amp; best use studies.</a:t>
            </a:r>
          </a:p>
        </p:txBody>
      </p:sp>
      <p:pic>
        <p:nvPicPr>
          <p:cNvPr id="8" name="Picture 7" descr="A person wearing a suit and tie smiling at the camera&#10;&#10;Description automatically generated">
            <a:extLst>
              <a:ext uri="{FF2B5EF4-FFF2-40B4-BE49-F238E27FC236}">
                <a16:creationId xmlns:a16="http://schemas.microsoft.com/office/drawing/2014/main" id="{B20F5719-FD2F-4774-AFD7-84F74494BA16}"/>
              </a:ext>
            </a:extLst>
          </p:cNvPr>
          <p:cNvPicPr>
            <a:picLocks noChangeAspect="1"/>
          </p:cNvPicPr>
          <p:nvPr/>
        </p:nvPicPr>
        <p:blipFill>
          <a:blip r:embed="rId3"/>
          <a:stretch>
            <a:fillRect/>
          </a:stretch>
        </p:blipFill>
        <p:spPr>
          <a:xfrm>
            <a:off x="252319" y="933392"/>
            <a:ext cx="1123554" cy="1523902"/>
          </a:xfrm>
          <a:prstGeom prst="rect">
            <a:avLst/>
          </a:prstGeom>
        </p:spPr>
      </p:pic>
      <p:sp>
        <p:nvSpPr>
          <p:cNvPr id="9" name="TextBox 8">
            <a:extLst>
              <a:ext uri="{FF2B5EF4-FFF2-40B4-BE49-F238E27FC236}">
                <a16:creationId xmlns:a16="http://schemas.microsoft.com/office/drawing/2014/main" id="{9069A1F0-25B9-4422-909A-F60EBAE69F6A}"/>
              </a:ext>
            </a:extLst>
          </p:cNvPr>
          <p:cNvSpPr txBox="1"/>
          <p:nvPr/>
        </p:nvSpPr>
        <p:spPr>
          <a:xfrm>
            <a:off x="252317" y="2513670"/>
            <a:ext cx="3174547" cy="4750255"/>
          </a:xfrm>
          <a:prstGeom prst="rect">
            <a:avLst/>
          </a:prstGeom>
          <a:noFill/>
        </p:spPr>
        <p:txBody>
          <a:bodyPr wrap="square" lIns="0" tIns="0" rIns="0" bIns="0" rtlCol="0">
            <a:noAutofit/>
          </a:bodyPr>
          <a:lstStyle/>
          <a:p>
            <a:pPr algn="just"/>
            <a:r>
              <a:rPr lang="en-US" sz="1100" b="1" cap="all" dirty="0">
                <a:solidFill>
                  <a:srgbClr val="0094B3"/>
                </a:solidFill>
              </a:rPr>
              <a:t>Johnson Chien, CCIM</a:t>
            </a:r>
          </a:p>
          <a:p>
            <a:r>
              <a:rPr lang="en-US" sz="1075" dirty="0"/>
              <a:t>DIRECTOR</a:t>
            </a:r>
          </a:p>
          <a:p>
            <a:r>
              <a:rPr lang="en-US" sz="1075" dirty="0"/>
              <a:t>Newmark Knight Frank</a:t>
            </a:r>
          </a:p>
          <a:p>
            <a:r>
              <a:rPr lang="en-US" sz="1075" dirty="0"/>
              <a:t>13191 Crossroads Parkway North, Suite 555</a:t>
            </a:r>
          </a:p>
          <a:p>
            <a:r>
              <a:rPr lang="en-US" sz="1075" dirty="0"/>
              <a:t>City of Industry, CA 91746</a:t>
            </a:r>
          </a:p>
          <a:p>
            <a:r>
              <a:rPr lang="en-US" sz="1075" dirty="0"/>
              <a:t>CA DRE License 01121758</a:t>
            </a:r>
          </a:p>
          <a:p>
            <a:endParaRPr lang="en-US" sz="1000" dirty="0"/>
          </a:p>
          <a:p>
            <a:r>
              <a:rPr lang="en-US" sz="1075" dirty="0"/>
              <a:t>T  562.364.2022</a:t>
            </a:r>
          </a:p>
          <a:p>
            <a:r>
              <a:rPr lang="en-US" sz="1075" dirty="0"/>
              <a:t>C  626 255 5280</a:t>
            </a:r>
          </a:p>
          <a:p>
            <a:r>
              <a:rPr lang="en-US" sz="1075" dirty="0"/>
              <a:t>F  562.695.0980</a:t>
            </a:r>
          </a:p>
          <a:p>
            <a:r>
              <a:rPr lang="en-US" sz="1075" dirty="0"/>
              <a:t>E  JChien@ngkf.com</a:t>
            </a:r>
          </a:p>
          <a:p>
            <a:r>
              <a:rPr lang="en-US" sz="1000" dirty="0"/>
              <a:t> </a:t>
            </a:r>
          </a:p>
          <a:p>
            <a:r>
              <a:rPr lang="en-US" sz="1075" b="1" dirty="0"/>
              <a:t>Years of Commercial Real Estate Experience </a:t>
            </a:r>
          </a:p>
          <a:p>
            <a:r>
              <a:rPr lang="en-US" sz="1075" dirty="0"/>
              <a:t>Since 1995</a:t>
            </a:r>
          </a:p>
          <a:p>
            <a:r>
              <a:rPr lang="en-US" sz="1000" dirty="0"/>
              <a:t> </a:t>
            </a:r>
          </a:p>
          <a:p>
            <a:r>
              <a:rPr lang="en-US" sz="1075" b="1" dirty="0"/>
              <a:t>Areas of Specialization </a:t>
            </a:r>
          </a:p>
          <a:p>
            <a:pPr marL="171450" lvl="0" indent="-171450">
              <a:buFont typeface="Arial" panose="020B0604020202020204" pitchFamily="34" charset="0"/>
              <a:buChar char="•"/>
            </a:pPr>
            <a:r>
              <a:rPr lang="en-US" sz="1075" dirty="0"/>
              <a:t>Industrial Sales &amp; Leasing</a:t>
            </a:r>
          </a:p>
          <a:p>
            <a:pPr marL="171450" lvl="0" indent="-171450">
              <a:buFont typeface="Arial" panose="020B0604020202020204" pitchFamily="34" charset="0"/>
              <a:buChar char="•"/>
            </a:pPr>
            <a:r>
              <a:rPr lang="en-US" sz="1075" dirty="0"/>
              <a:t>Retail Sales &amp; Leasing</a:t>
            </a:r>
          </a:p>
          <a:p>
            <a:pPr marL="171450" lvl="0" indent="-171450">
              <a:buFont typeface="Arial" panose="020B0604020202020204" pitchFamily="34" charset="0"/>
              <a:buChar char="•"/>
            </a:pPr>
            <a:r>
              <a:rPr lang="en-US" sz="1075" dirty="0"/>
              <a:t>Investment Sales</a:t>
            </a:r>
          </a:p>
          <a:p>
            <a:pPr marL="171450" lvl="0" indent="-171450">
              <a:buFont typeface="Arial" panose="020B0604020202020204" pitchFamily="34" charset="0"/>
              <a:buChar char="•"/>
            </a:pPr>
            <a:r>
              <a:rPr lang="en-US" sz="1075" dirty="0"/>
              <a:t>Consultations &amp; H&amp;BU Studies</a:t>
            </a:r>
          </a:p>
          <a:p>
            <a:pPr marL="171450" lvl="0" indent="-171450">
              <a:buFont typeface="Arial" panose="020B0604020202020204" pitchFamily="34" charset="0"/>
              <a:buChar char="•"/>
            </a:pPr>
            <a:r>
              <a:rPr lang="en-US" sz="1075" dirty="0"/>
              <a:t>Build-To-Suit Negotiations</a:t>
            </a:r>
          </a:p>
          <a:p>
            <a:pPr marL="171450" lvl="0" indent="-171450">
              <a:buFont typeface="Arial" panose="020B0604020202020204" pitchFamily="34" charset="0"/>
              <a:buChar char="•"/>
            </a:pPr>
            <a:r>
              <a:rPr lang="en-US" sz="1075" dirty="0"/>
              <a:t>New Development Projects</a:t>
            </a:r>
          </a:p>
          <a:p>
            <a:r>
              <a:rPr lang="en-US" sz="1000" dirty="0"/>
              <a:t> </a:t>
            </a:r>
          </a:p>
          <a:p>
            <a:r>
              <a:rPr lang="en-US" sz="1075" b="1" dirty="0"/>
              <a:t>Professional Affiliations </a:t>
            </a:r>
          </a:p>
          <a:p>
            <a:pPr marL="171450" indent="-171450">
              <a:buFont typeface="Arial" panose="020B0604020202020204" pitchFamily="34" charset="0"/>
              <a:buChar char="•"/>
            </a:pPr>
            <a:r>
              <a:rPr lang="en-US" sz="1075" dirty="0"/>
              <a:t>Certified Commercial Investment Member (CCIM)</a:t>
            </a:r>
          </a:p>
          <a:p>
            <a:pPr marL="171450" lvl="0" indent="-171450">
              <a:buFont typeface="Arial" panose="020B0604020202020204" pitchFamily="34" charset="0"/>
              <a:buChar char="•"/>
            </a:pPr>
            <a:r>
              <a:rPr lang="en-US" sz="1075" dirty="0"/>
              <a:t>California Department of R.E. Broker License</a:t>
            </a:r>
          </a:p>
          <a:p>
            <a:pPr marL="171450" lvl="0" indent="-171450">
              <a:buFont typeface="Arial" panose="020B0604020202020204" pitchFamily="34" charset="0"/>
              <a:buChar char="•"/>
            </a:pPr>
            <a:r>
              <a:rPr lang="en-US" sz="1075" dirty="0"/>
              <a:t>California Bureau of R.E. Appraisers - Certified General</a:t>
            </a:r>
          </a:p>
          <a:p>
            <a:pPr marL="171450" lvl="0" indent="-171450">
              <a:buFont typeface="Arial" panose="020B0604020202020204" pitchFamily="34" charset="0"/>
              <a:buChar char="•"/>
            </a:pPr>
            <a:r>
              <a:rPr lang="en-US" sz="1075" dirty="0"/>
              <a:t>Appraisal Institute - Candidate for Designation</a:t>
            </a:r>
          </a:p>
          <a:p>
            <a:pPr marL="171450" lvl="0" indent="-171450">
              <a:buFont typeface="Arial" panose="020B0604020202020204" pitchFamily="34" charset="0"/>
              <a:buChar char="•"/>
            </a:pPr>
            <a:r>
              <a:rPr lang="en-US" sz="1075" dirty="0"/>
              <a:t>National Association of Realtors</a:t>
            </a:r>
          </a:p>
        </p:txBody>
      </p:sp>
    </p:spTree>
    <p:extLst>
      <p:ext uri="{BB962C8B-B14F-4D97-AF65-F5344CB8AC3E}">
        <p14:creationId xmlns:p14="http://schemas.microsoft.com/office/powerpoint/2010/main" val="256198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D7272E"/>
                </a:solidFill>
              </a:rPr>
              <a:t>COMMUNICATION, COMMUNICATION, COMMUNICATION</a:t>
            </a:r>
          </a:p>
        </p:txBody>
      </p:sp>
      <p:sp>
        <p:nvSpPr>
          <p:cNvPr id="8" name="Rectangle 7"/>
          <p:cNvSpPr/>
          <p:nvPr/>
        </p:nvSpPr>
        <p:spPr>
          <a:xfrm>
            <a:off x="8613587" y="7231224"/>
            <a:ext cx="1216212" cy="466531"/>
          </a:xfrm>
          <a:prstGeom prst="rect">
            <a:avLst/>
          </a:prstGeom>
          <a:solidFill>
            <a:schemeClr val="bg1"/>
          </a:solidFill>
          <a:ln>
            <a:solidFill>
              <a:schemeClr val="bg1"/>
            </a:solidFill>
          </a:ln>
        </p:spPr>
        <p:txBody>
          <a:bodyPr lIns="0" tIns="0" rIns="0" bIns="0" rtlCol="0" anchor="ctr">
            <a:noAutofit/>
          </a:bodyPr>
          <a:lstStyle/>
          <a:p>
            <a:pPr algn="ctr" defTabSz="791049"/>
            <a:endParaRPr lang="en-US" b="1" kern="0" dirty="0">
              <a:latin typeface="Arial" pitchFamily="34" charset="0"/>
              <a:cs typeface="Arial" pitchFamily="34" charset="0"/>
            </a:endParaRPr>
          </a:p>
        </p:txBody>
      </p:sp>
      <p:sp>
        <p:nvSpPr>
          <p:cNvPr id="6" name="Rectangle 5">
            <a:extLst>
              <a:ext uri="{FF2B5EF4-FFF2-40B4-BE49-F238E27FC236}">
                <a16:creationId xmlns:a16="http://schemas.microsoft.com/office/drawing/2014/main" id="{F0423BF0-DCB9-4701-A274-122020249BFD}"/>
              </a:ext>
            </a:extLst>
          </p:cNvPr>
          <p:cNvSpPr/>
          <p:nvPr/>
        </p:nvSpPr>
        <p:spPr>
          <a:xfrm>
            <a:off x="976483" y="1177282"/>
            <a:ext cx="8229600" cy="5755422"/>
          </a:xfrm>
          <a:prstGeom prst="rect">
            <a:avLst/>
          </a:prstGeom>
        </p:spPr>
        <p:txBody>
          <a:bodyPr wrap="square">
            <a:spAutoFit/>
          </a:bodyPr>
          <a:lstStyle/>
          <a:p>
            <a:pPr lvl="0"/>
            <a:r>
              <a:rPr lang="en-US" sz="1600" b="1" dirty="0"/>
              <a:t>Advice for Lessees</a:t>
            </a:r>
            <a:endParaRPr lang="en-US" sz="1600" dirty="0"/>
          </a:p>
          <a:p>
            <a:pPr marL="873526" lvl="1" indent="-285750" algn="just">
              <a:buFont typeface="Arial" panose="020B0604020202020204" pitchFamily="34" charset="0"/>
              <a:buChar char="•"/>
            </a:pPr>
            <a:r>
              <a:rPr lang="en-US" sz="1600" b="1" dirty="0"/>
              <a:t>Don’t</a:t>
            </a:r>
            <a:r>
              <a:rPr lang="en-US" sz="1600" dirty="0"/>
              <a:t> engage counsel and create adverse situation</a:t>
            </a:r>
          </a:p>
          <a:p>
            <a:pPr marL="873526" lvl="1" indent="-285750" algn="just">
              <a:buFont typeface="Arial" panose="020B0604020202020204" pitchFamily="34" charset="0"/>
              <a:buChar char="•"/>
            </a:pPr>
            <a:r>
              <a:rPr lang="en-US" sz="1600" b="1" dirty="0"/>
              <a:t>Do</a:t>
            </a:r>
            <a:r>
              <a:rPr lang="en-US" sz="1600" dirty="0"/>
              <a:t> pick up the phone and call the Lessor – have discussion and develop mutually acceptable solution</a:t>
            </a:r>
          </a:p>
          <a:p>
            <a:pPr marL="873526" lvl="1" indent="-285750" algn="just">
              <a:buFont typeface="Arial" panose="020B0604020202020204" pitchFamily="34" charset="0"/>
              <a:buChar char="•"/>
            </a:pPr>
            <a:r>
              <a:rPr lang="en-US" sz="1600" b="1" dirty="0"/>
              <a:t>Do not stop paying rent altogether </a:t>
            </a:r>
            <a:r>
              <a:rPr lang="en-US" sz="1600" dirty="0"/>
              <a:t>without first initiating a respectful and proactive dialog with Lessor</a:t>
            </a:r>
          </a:p>
          <a:p>
            <a:pPr lvl="1"/>
            <a:r>
              <a:rPr lang="en-US" sz="1600" b="1" dirty="0"/>
              <a:t> </a:t>
            </a:r>
            <a:endParaRPr lang="en-US" sz="1600" dirty="0"/>
          </a:p>
          <a:p>
            <a:pPr lvl="0"/>
            <a:r>
              <a:rPr lang="en-US" sz="1600" b="1" dirty="0"/>
              <a:t>Advice for Lessors</a:t>
            </a:r>
            <a:endParaRPr lang="en-US" sz="1600" dirty="0"/>
          </a:p>
          <a:p>
            <a:pPr marL="873526" lvl="1" indent="-285750" algn="just">
              <a:buFont typeface="Arial" panose="020B0604020202020204" pitchFamily="34" charset="0"/>
              <a:buChar char="•"/>
            </a:pPr>
            <a:r>
              <a:rPr lang="en-US" sz="1600" dirty="0"/>
              <a:t>Proactively engage with Lessees – start with large Lessees first</a:t>
            </a:r>
          </a:p>
          <a:p>
            <a:pPr marL="873526" lvl="1" indent="-285750" algn="just">
              <a:buFont typeface="Arial" panose="020B0604020202020204" pitchFamily="34" charset="0"/>
              <a:buChar char="•"/>
            </a:pPr>
            <a:r>
              <a:rPr lang="en-US" sz="1600" dirty="0"/>
              <a:t>Be open to flexible arrangements (The Irvine Company in SoCal proactively approaching all Lessees and offering rent abatement and the amortization of it over the following year)</a:t>
            </a:r>
          </a:p>
          <a:p>
            <a:pPr marL="873526" lvl="1" indent="-285750" algn="just">
              <a:buFont typeface="Arial" panose="020B0604020202020204" pitchFamily="34" charset="0"/>
              <a:buChar char="•"/>
            </a:pPr>
            <a:r>
              <a:rPr lang="en-US" sz="1600" dirty="0"/>
              <a:t>Be aware of legislation being proposed that will mandate rent forgiveness – corresponding insurance implications and Federal stimulus backstops</a:t>
            </a:r>
          </a:p>
          <a:p>
            <a:r>
              <a:rPr lang="en-US" sz="1600" b="1" dirty="0"/>
              <a:t> </a:t>
            </a:r>
            <a:endParaRPr lang="en-US" sz="1600" dirty="0"/>
          </a:p>
          <a:p>
            <a:pPr lvl="0"/>
            <a:r>
              <a:rPr lang="en-US" sz="1600" b="1" dirty="0"/>
              <a:t>DOCUMENTATION</a:t>
            </a:r>
          </a:p>
          <a:p>
            <a:pPr marL="873526" lvl="1" indent="-285750" algn="just">
              <a:buFont typeface="Arial" panose="020B0604020202020204" pitchFamily="34" charset="0"/>
              <a:buChar char="•"/>
            </a:pPr>
            <a:r>
              <a:rPr lang="en-US" sz="1600" dirty="0"/>
              <a:t>Proof of current or pending application for governmental assistance</a:t>
            </a:r>
          </a:p>
          <a:p>
            <a:pPr marL="873526" lvl="1" indent="-285750" algn="just">
              <a:buFont typeface="Arial" panose="020B0604020202020204" pitchFamily="34" charset="0"/>
              <a:buChar char="•"/>
            </a:pPr>
            <a:r>
              <a:rPr lang="en-US" sz="1600" dirty="0"/>
              <a:t>Details on any governmental assistance received</a:t>
            </a:r>
          </a:p>
          <a:p>
            <a:pPr marL="873526" lvl="1" indent="-285750" algn="just">
              <a:buFont typeface="Arial" panose="020B0604020202020204" pitchFamily="34" charset="0"/>
              <a:buChar char="•"/>
            </a:pPr>
            <a:r>
              <a:rPr lang="en-US" sz="1600" dirty="0"/>
              <a:t>Proof of a denial of a business interruption insurance claim</a:t>
            </a:r>
          </a:p>
          <a:p>
            <a:pPr marL="873526" lvl="1" indent="-285750" algn="just">
              <a:buFont typeface="Arial" panose="020B0604020202020204" pitchFamily="34" charset="0"/>
              <a:buChar char="•"/>
            </a:pPr>
            <a:r>
              <a:rPr lang="en-US" sz="1600" dirty="0"/>
              <a:t>Proof lender concessions</a:t>
            </a:r>
            <a:endParaRPr lang="en-US" sz="1800" b="1" dirty="0">
              <a:latin typeface="Calibri" panose="020F0502020204030204" pitchFamily="34" charset="0"/>
              <a:ea typeface="PMingLiU" panose="02020500000000000000" pitchFamily="18" charset="-120"/>
            </a:endParaRPr>
          </a:p>
          <a:p>
            <a:pPr lvl="0"/>
            <a:endParaRPr lang="en-US" sz="1600" b="1" dirty="0"/>
          </a:p>
          <a:p>
            <a:pPr lvl="0"/>
            <a:r>
              <a:rPr lang="en-US" sz="1600" b="1" dirty="0"/>
              <a:t>CONSIDER… </a:t>
            </a:r>
            <a:r>
              <a:rPr lang="en-US" sz="1600" dirty="0"/>
              <a:t>Adding</a:t>
            </a:r>
            <a:r>
              <a:rPr lang="en-US" sz="1600" b="1" dirty="0"/>
              <a:t> </a:t>
            </a:r>
            <a:r>
              <a:rPr lang="en-US" sz="1600" b="1" u="sng" dirty="0"/>
              <a:t>Pandemic/National Emergency clause</a:t>
            </a:r>
            <a:r>
              <a:rPr lang="en-US" sz="1600" dirty="0"/>
              <a:t> in all leases that specifically allows for rent abatement during period that federal, state or local government requires a shutdown of business and Lessee is unable to access Premises.</a:t>
            </a:r>
          </a:p>
        </p:txBody>
      </p:sp>
    </p:spTree>
    <p:extLst>
      <p:ext uri="{BB962C8B-B14F-4D97-AF65-F5344CB8AC3E}">
        <p14:creationId xmlns:p14="http://schemas.microsoft.com/office/powerpoint/2010/main" val="1006167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a:solidFill>
                  <a:srgbClr val="D7272E"/>
                </a:solidFill>
              </a:rPr>
              <a:t>何謂資本化率（資本還原率）</a:t>
            </a:r>
            <a:r>
              <a:rPr lang="en-US" altLang="zh-TW" dirty="0">
                <a:solidFill>
                  <a:srgbClr val="D7272E"/>
                </a:solidFill>
              </a:rPr>
              <a:t>?</a:t>
            </a:r>
            <a:endParaRPr lang="en-US" dirty="0">
              <a:solidFill>
                <a:srgbClr val="D7272E"/>
              </a:solidFill>
            </a:endParaRPr>
          </a:p>
        </p:txBody>
      </p:sp>
      <p:sp>
        <p:nvSpPr>
          <p:cNvPr id="8" name="Rectangle 7"/>
          <p:cNvSpPr/>
          <p:nvPr/>
        </p:nvSpPr>
        <p:spPr>
          <a:xfrm>
            <a:off x="8613587" y="7231224"/>
            <a:ext cx="1216212" cy="466531"/>
          </a:xfrm>
          <a:prstGeom prst="rect">
            <a:avLst/>
          </a:prstGeom>
          <a:solidFill>
            <a:schemeClr val="bg1"/>
          </a:solidFill>
          <a:ln>
            <a:solidFill>
              <a:schemeClr val="bg1"/>
            </a:solidFill>
          </a:ln>
        </p:spPr>
        <p:txBody>
          <a:bodyPr lIns="0" tIns="0" rIns="0" bIns="0" rtlCol="0" anchor="ctr">
            <a:noAutofit/>
          </a:bodyPr>
          <a:lstStyle/>
          <a:p>
            <a:pPr algn="ctr" defTabSz="791049"/>
            <a:endParaRPr lang="en-US" b="1" kern="0" dirty="0">
              <a:latin typeface="Arial" pitchFamily="34" charset="0"/>
              <a:cs typeface="Arial" pitchFamily="34" charset="0"/>
            </a:endParaRPr>
          </a:p>
        </p:txBody>
      </p:sp>
      <p:sp>
        <p:nvSpPr>
          <p:cNvPr id="6" name="Rectangle 5">
            <a:extLst>
              <a:ext uri="{FF2B5EF4-FFF2-40B4-BE49-F238E27FC236}">
                <a16:creationId xmlns:a16="http://schemas.microsoft.com/office/drawing/2014/main" id="{4999E009-E738-4F0A-8E9D-4DA6B31BCFC0}"/>
              </a:ext>
            </a:extLst>
          </p:cNvPr>
          <p:cNvSpPr/>
          <p:nvPr/>
        </p:nvSpPr>
        <p:spPr>
          <a:xfrm>
            <a:off x="976483" y="1177282"/>
            <a:ext cx="8229600" cy="4616648"/>
          </a:xfrm>
          <a:prstGeom prst="rect">
            <a:avLst/>
          </a:prstGeom>
        </p:spPr>
        <p:txBody>
          <a:bodyPr wrap="square">
            <a:spAutoFit/>
          </a:bodyPr>
          <a:lstStyle/>
          <a:p>
            <a:pPr algn="just">
              <a:spcAft>
                <a:spcPts val="1200"/>
              </a:spcAft>
            </a:pPr>
            <a:r>
              <a:rPr lang="en-US" altLang="zh-TW" sz="2800" dirty="0">
                <a:latin typeface="+mn-ea"/>
              </a:rPr>
              <a:t>CAPITALIZATION RATE </a:t>
            </a:r>
            <a:r>
              <a:rPr lang="zh-TW" altLang="en-US" sz="2800" dirty="0">
                <a:latin typeface="+mn-ea"/>
              </a:rPr>
              <a:t>資本化率（資本還原率），通常我們將其簡寫為 ”</a:t>
            </a:r>
            <a:r>
              <a:rPr lang="en-US" sz="2800" dirty="0">
                <a:latin typeface="+mn-ea"/>
              </a:rPr>
              <a:t>CAP RATE</a:t>
            </a:r>
            <a:r>
              <a:rPr lang="zh-TW" altLang="en-US" sz="2800" dirty="0">
                <a:latin typeface="+mn-ea"/>
              </a:rPr>
              <a:t>”，意指淨收益 </a:t>
            </a:r>
            <a:r>
              <a:rPr lang="en-US" sz="2800" dirty="0">
                <a:latin typeface="+mn-ea"/>
              </a:rPr>
              <a:t>(NOI) </a:t>
            </a:r>
            <a:r>
              <a:rPr lang="zh-TW" altLang="en-US" sz="2800" dirty="0">
                <a:latin typeface="+mn-ea"/>
              </a:rPr>
              <a:t>與不動產資產價值的比率，因此，舉例來說，若一房地產其出售的價格為 </a:t>
            </a:r>
            <a:r>
              <a:rPr lang="en-US" sz="2800" dirty="0">
                <a:latin typeface="+mn-ea"/>
              </a:rPr>
              <a:t>$10,000,000</a:t>
            </a:r>
            <a:r>
              <a:rPr lang="zh-TW" altLang="en-US" sz="2800" dirty="0">
                <a:latin typeface="+mn-ea"/>
              </a:rPr>
              <a:t>，而其淨收益為 </a:t>
            </a:r>
            <a:r>
              <a:rPr lang="en-US" sz="2800" dirty="0">
                <a:latin typeface="+mn-ea"/>
              </a:rPr>
              <a:t>$1,000,000</a:t>
            </a:r>
            <a:r>
              <a:rPr lang="zh-TW" altLang="en-US" sz="2800" dirty="0">
                <a:latin typeface="+mn-ea"/>
              </a:rPr>
              <a:t>，則此物件之資本化率為 </a:t>
            </a:r>
            <a:r>
              <a:rPr lang="en-US" sz="2800" dirty="0">
                <a:latin typeface="+mn-ea"/>
              </a:rPr>
              <a:t>$1,000,000/$10,000,000</a:t>
            </a:r>
            <a:r>
              <a:rPr lang="zh-TW" altLang="en-US" sz="2800" dirty="0">
                <a:latin typeface="+mn-ea"/>
              </a:rPr>
              <a:t>，即 </a:t>
            </a:r>
            <a:r>
              <a:rPr lang="en-US" sz="2800" dirty="0">
                <a:latin typeface="+mn-ea"/>
              </a:rPr>
              <a:t>10.0%</a:t>
            </a:r>
            <a:r>
              <a:rPr lang="zh-CN" altLang="en-US" sz="2800" dirty="0">
                <a:latin typeface="+mn-ea"/>
              </a:rPr>
              <a:t> 。</a:t>
            </a:r>
            <a:endParaRPr lang="en-US" sz="2800" dirty="0">
              <a:effectLst/>
              <a:latin typeface="+mn-ea"/>
            </a:endParaRPr>
          </a:p>
          <a:p>
            <a:pPr algn="ctr">
              <a:spcAft>
                <a:spcPts val="1200"/>
              </a:spcAft>
            </a:pPr>
            <a:r>
              <a:rPr lang="zh-TW" altLang="en-US" sz="4000" b="1" cap="all" dirty="0">
                <a:solidFill>
                  <a:srgbClr val="D7272E"/>
                </a:solidFill>
                <a:latin typeface="Roboto Condensed" panose="02000000000000000000" pitchFamily="2" charset="0"/>
                <a:cs typeface="Arial" pitchFamily="34" charset="0"/>
              </a:rPr>
              <a:t>資本化率 </a:t>
            </a:r>
            <a:r>
              <a:rPr lang="en-US" sz="4000" b="1" cap="all" dirty="0">
                <a:solidFill>
                  <a:srgbClr val="D7272E"/>
                </a:solidFill>
                <a:latin typeface="Roboto Condensed" panose="02000000000000000000" pitchFamily="2" charset="0"/>
                <a:ea typeface="Roboto Condensed" panose="02000000000000000000" pitchFamily="2" charset="0"/>
                <a:cs typeface="Arial" pitchFamily="34" charset="0"/>
              </a:rPr>
              <a:t>= </a:t>
            </a:r>
            <a:r>
              <a:rPr lang="zh-TW" altLang="en-US" sz="4000" b="1" cap="all" dirty="0">
                <a:solidFill>
                  <a:srgbClr val="D7272E"/>
                </a:solidFill>
                <a:latin typeface="Roboto Condensed" panose="02000000000000000000" pitchFamily="2" charset="0"/>
                <a:cs typeface="Arial" pitchFamily="34" charset="0"/>
              </a:rPr>
              <a:t>淨收益 </a:t>
            </a:r>
            <a:r>
              <a:rPr lang="en-US" sz="4000" b="1" cap="all" dirty="0">
                <a:solidFill>
                  <a:srgbClr val="D7272E"/>
                </a:solidFill>
                <a:latin typeface="Roboto Condensed" panose="02000000000000000000" pitchFamily="2" charset="0"/>
                <a:ea typeface="Roboto Condensed" panose="02000000000000000000" pitchFamily="2" charset="0"/>
                <a:cs typeface="Arial" pitchFamily="34" charset="0"/>
              </a:rPr>
              <a:t>/ </a:t>
            </a:r>
            <a:r>
              <a:rPr lang="zh-TW" altLang="en-US" sz="4000" b="1" cap="all" dirty="0">
                <a:solidFill>
                  <a:srgbClr val="D7272E"/>
                </a:solidFill>
                <a:latin typeface="Roboto Condensed" panose="02000000000000000000" pitchFamily="2" charset="0"/>
                <a:cs typeface="Arial" pitchFamily="34" charset="0"/>
              </a:rPr>
              <a:t>不動產資產價值</a:t>
            </a:r>
            <a:endParaRPr lang="en-US" sz="4000" b="1" cap="all" dirty="0">
              <a:solidFill>
                <a:srgbClr val="D7272E"/>
              </a:solidFill>
              <a:latin typeface="Roboto Condensed" panose="02000000000000000000" pitchFamily="2" charset="0"/>
              <a:ea typeface="Roboto Condensed" panose="02000000000000000000" pitchFamily="2" charset="0"/>
              <a:cs typeface="Arial" pitchFamily="34" charset="0"/>
            </a:endParaRPr>
          </a:p>
          <a:p>
            <a:pPr algn="just">
              <a:spcAft>
                <a:spcPts val="1200"/>
              </a:spcAft>
            </a:pPr>
            <a:r>
              <a:rPr lang="zh-TW" altLang="en-US" sz="2800" dirty="0">
                <a:latin typeface="+mn-ea"/>
              </a:rPr>
              <a:t>資本化率所代表的意義為何？</a:t>
            </a:r>
            <a:r>
              <a:rPr lang="en-US" sz="2800" dirty="0">
                <a:latin typeface="+mn-ea"/>
              </a:rPr>
              <a:t>  </a:t>
            </a:r>
          </a:p>
          <a:p>
            <a:pPr algn="just">
              <a:spcAft>
                <a:spcPts val="1200"/>
              </a:spcAft>
            </a:pPr>
            <a:r>
              <a:rPr lang="zh-TW" altLang="en-US" sz="2800" dirty="0">
                <a:latin typeface="+mn-ea"/>
              </a:rPr>
              <a:t>意即投資者以現金購買不動產資產的投資報酬率</a:t>
            </a:r>
            <a:r>
              <a:rPr lang="zh-TW" altLang="en-US" sz="2800" b="1" dirty="0">
                <a:solidFill>
                  <a:schemeClr val="bg1"/>
                </a:solidFill>
                <a:latin typeface="+mn-ea"/>
              </a:rPr>
              <a:t>。</a:t>
            </a:r>
            <a:endParaRPr lang="en-US" sz="2800" b="1" dirty="0">
              <a:solidFill>
                <a:schemeClr val="bg1"/>
              </a:solidFill>
              <a:latin typeface="+mn-ea"/>
            </a:endParaRPr>
          </a:p>
        </p:txBody>
      </p:sp>
    </p:spTree>
    <p:extLst>
      <p:ext uri="{BB962C8B-B14F-4D97-AF65-F5344CB8AC3E}">
        <p14:creationId xmlns:p14="http://schemas.microsoft.com/office/powerpoint/2010/main" val="1680455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D7272E"/>
                </a:solidFill>
              </a:rPr>
              <a:t>What is a cap rate?</a:t>
            </a:r>
          </a:p>
        </p:txBody>
      </p:sp>
      <p:sp>
        <p:nvSpPr>
          <p:cNvPr id="8" name="Rectangle 7"/>
          <p:cNvSpPr/>
          <p:nvPr/>
        </p:nvSpPr>
        <p:spPr>
          <a:xfrm>
            <a:off x="8613587" y="7231224"/>
            <a:ext cx="1216212" cy="466531"/>
          </a:xfrm>
          <a:prstGeom prst="rect">
            <a:avLst/>
          </a:prstGeom>
          <a:solidFill>
            <a:schemeClr val="bg1"/>
          </a:solidFill>
          <a:ln>
            <a:solidFill>
              <a:schemeClr val="bg1"/>
            </a:solidFill>
          </a:ln>
        </p:spPr>
        <p:txBody>
          <a:bodyPr lIns="0" tIns="0" rIns="0" bIns="0" rtlCol="0" anchor="ctr">
            <a:noAutofit/>
          </a:bodyPr>
          <a:lstStyle/>
          <a:p>
            <a:pPr algn="ctr" defTabSz="791049"/>
            <a:endParaRPr lang="en-US" b="1" kern="0" dirty="0">
              <a:latin typeface="Arial" pitchFamily="34" charset="0"/>
              <a:cs typeface="Arial" pitchFamily="34" charset="0"/>
            </a:endParaRPr>
          </a:p>
        </p:txBody>
      </p:sp>
      <p:sp>
        <p:nvSpPr>
          <p:cNvPr id="5" name="Rectangle 4">
            <a:extLst>
              <a:ext uri="{FF2B5EF4-FFF2-40B4-BE49-F238E27FC236}">
                <a16:creationId xmlns:a16="http://schemas.microsoft.com/office/drawing/2014/main" id="{1ED041DB-0387-48BD-85A9-49F018B2C77A}"/>
              </a:ext>
            </a:extLst>
          </p:cNvPr>
          <p:cNvSpPr/>
          <p:nvPr/>
        </p:nvSpPr>
        <p:spPr>
          <a:xfrm>
            <a:off x="976483" y="1177282"/>
            <a:ext cx="8229600" cy="5324535"/>
          </a:xfrm>
          <a:prstGeom prst="rect">
            <a:avLst/>
          </a:prstGeom>
        </p:spPr>
        <p:txBody>
          <a:bodyPr wrap="square">
            <a:spAutoFit/>
          </a:bodyPr>
          <a:lstStyle/>
          <a:p>
            <a:pPr algn="just">
              <a:spcAft>
                <a:spcPts val="1200"/>
              </a:spcAft>
            </a:pPr>
            <a:r>
              <a:rPr lang="en-US" sz="2800" dirty="0"/>
              <a:t>The </a:t>
            </a:r>
            <a:r>
              <a:rPr lang="en-US" sz="2800" u="sng" dirty="0"/>
              <a:t>CAPITALIZATON RATE</a:t>
            </a:r>
            <a:r>
              <a:rPr lang="en-US" sz="2800" dirty="0"/>
              <a:t>, often just called the “</a:t>
            </a:r>
            <a:r>
              <a:rPr lang="en-US" sz="2800" u="sng" dirty="0"/>
              <a:t>CAP RATE</a:t>
            </a:r>
            <a:r>
              <a:rPr lang="en-US" sz="2800" dirty="0"/>
              <a:t>,” is the ratio of Net Operating Income (NOI) to property asset value. So, for example, if a property recently sold for $10,000,000 and had an NOI of $1,000,000, then the cap rate would be $1,000,000/$10,000,000, or 10.0%.</a:t>
            </a:r>
            <a:endParaRPr lang="en-US" sz="2800" dirty="0">
              <a:effectLst/>
              <a:latin typeface="Calibri" panose="020F0502020204030204" pitchFamily="34" charset="0"/>
              <a:ea typeface="PMingLiU" panose="02020500000000000000" pitchFamily="18" charset="-120"/>
            </a:endParaRPr>
          </a:p>
          <a:p>
            <a:pPr algn="ctr">
              <a:spcAft>
                <a:spcPts val="1200"/>
              </a:spcAft>
            </a:pPr>
            <a:r>
              <a:rPr lang="en-US" sz="5800" b="1" cap="all" dirty="0">
                <a:solidFill>
                  <a:srgbClr val="D7272E"/>
                </a:solidFill>
                <a:latin typeface="Roboto Condensed" panose="02000000000000000000" pitchFamily="2" charset="0"/>
                <a:ea typeface="Roboto Condensed" panose="02000000000000000000" pitchFamily="2" charset="0"/>
                <a:cs typeface="Arial" pitchFamily="34" charset="0"/>
              </a:rPr>
              <a:t>CAP RATE = NOI / VALUE</a:t>
            </a:r>
          </a:p>
          <a:p>
            <a:pPr algn="just">
              <a:spcAft>
                <a:spcPts val="1200"/>
              </a:spcAft>
            </a:pPr>
            <a:r>
              <a:rPr lang="en-US" sz="2800" dirty="0"/>
              <a:t>What is the cap rate actually telling you?  </a:t>
            </a:r>
          </a:p>
          <a:p>
            <a:pPr algn="just">
              <a:spcAft>
                <a:spcPts val="1200"/>
              </a:spcAft>
            </a:pPr>
            <a:r>
              <a:rPr lang="en-US" sz="2800" dirty="0"/>
              <a:t>It represents the percentage return an investor would receive on an all cash purchase.</a:t>
            </a:r>
          </a:p>
        </p:txBody>
      </p:sp>
    </p:spTree>
    <p:extLst>
      <p:ext uri="{BB962C8B-B14F-4D97-AF65-F5344CB8AC3E}">
        <p14:creationId xmlns:p14="http://schemas.microsoft.com/office/powerpoint/2010/main" val="1085068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613587" y="7231224"/>
            <a:ext cx="1216212" cy="466531"/>
          </a:xfrm>
          <a:prstGeom prst="rect">
            <a:avLst/>
          </a:prstGeom>
          <a:solidFill>
            <a:schemeClr val="bg1"/>
          </a:solidFill>
          <a:ln>
            <a:solidFill>
              <a:schemeClr val="bg1"/>
            </a:solidFill>
          </a:ln>
        </p:spPr>
        <p:txBody>
          <a:bodyPr lIns="0" tIns="0" rIns="0" bIns="0" rtlCol="0" anchor="ctr">
            <a:noAutofit/>
          </a:bodyPr>
          <a:lstStyle/>
          <a:p>
            <a:pPr algn="ctr" defTabSz="791049"/>
            <a:endParaRPr lang="en-US" b="1" kern="0" dirty="0">
              <a:latin typeface="Arial" pitchFamily="34" charset="0"/>
              <a:cs typeface="Arial" pitchFamily="34" charset="0"/>
            </a:endParaRPr>
          </a:p>
        </p:txBody>
      </p:sp>
      <p:pic>
        <p:nvPicPr>
          <p:cNvPr id="6" name="Picture 5">
            <a:extLst>
              <a:ext uri="{FF2B5EF4-FFF2-40B4-BE49-F238E27FC236}">
                <a16:creationId xmlns:a16="http://schemas.microsoft.com/office/drawing/2014/main" id="{AE8AEA84-1E74-4B3C-A093-1B500E58CC31}"/>
              </a:ext>
            </a:extLst>
          </p:cNvPr>
          <p:cNvPicPr>
            <a:picLocks noChangeAspect="1"/>
          </p:cNvPicPr>
          <p:nvPr/>
        </p:nvPicPr>
        <p:blipFill>
          <a:blip r:embed="rId2"/>
          <a:stretch>
            <a:fillRect/>
          </a:stretch>
        </p:blipFill>
        <p:spPr>
          <a:xfrm>
            <a:off x="809936" y="1537399"/>
            <a:ext cx="8420449" cy="4572000"/>
          </a:xfrm>
          <a:prstGeom prst="rect">
            <a:avLst/>
          </a:prstGeom>
        </p:spPr>
      </p:pic>
    </p:spTree>
    <p:extLst>
      <p:ext uri="{BB962C8B-B14F-4D97-AF65-F5344CB8AC3E}">
        <p14:creationId xmlns:p14="http://schemas.microsoft.com/office/powerpoint/2010/main" val="1936477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p:cNvSpPr txBox="1">
            <a:spLocks noChangeArrowheads="1"/>
          </p:cNvSpPr>
          <p:nvPr/>
        </p:nvSpPr>
        <p:spPr bwMode="auto">
          <a:xfrm>
            <a:off x="488696" y="2557676"/>
            <a:ext cx="1610181" cy="2989547"/>
          </a:xfrm>
          <a:prstGeom prst="rect">
            <a:avLst/>
          </a:prstGeom>
          <a:noFill/>
          <a:ln w="9525">
            <a:noFill/>
            <a:miter lim="800000"/>
            <a:headEnd/>
            <a:tailEnd/>
          </a:ln>
        </p:spPr>
        <p:txBody>
          <a:bodyPr wrap="square" lIns="0" tIns="0" rIns="0" bIns="0">
            <a:noAutofit/>
          </a:bodyPr>
          <a:lstStyle/>
          <a:p>
            <a:pPr fontAlgn="base">
              <a:spcAft>
                <a:spcPct val="0"/>
              </a:spcAft>
            </a:pPr>
            <a:r>
              <a:rPr lang="en-US" sz="900" b="1" dirty="0">
                <a:solidFill>
                  <a:schemeClr val="bg1"/>
                </a:solidFill>
                <a:latin typeface="Roboto Condensed" pitchFamily="2" charset="0"/>
                <a:ea typeface="Roboto Condensed" pitchFamily="2" charset="0"/>
                <a:cs typeface="Arial" pitchFamily="34" charset="0"/>
              </a:rPr>
              <a:t>Johnson Chien</a:t>
            </a:r>
          </a:p>
          <a:p>
            <a:pPr fontAlgn="base">
              <a:spcAft>
                <a:spcPct val="0"/>
              </a:spcAft>
            </a:pPr>
            <a:r>
              <a:rPr lang="en-US" sz="900" dirty="0">
                <a:solidFill>
                  <a:schemeClr val="bg1"/>
                </a:solidFill>
                <a:latin typeface="Roboto Condensed" pitchFamily="2" charset="0"/>
                <a:ea typeface="Roboto Condensed" pitchFamily="2" charset="0"/>
                <a:cs typeface="Arial" pitchFamily="34" charset="0"/>
              </a:rPr>
              <a:t>Director</a:t>
            </a:r>
          </a:p>
          <a:p>
            <a:pPr fontAlgn="base">
              <a:spcAft>
                <a:spcPct val="0"/>
              </a:spcAft>
            </a:pPr>
            <a:r>
              <a:rPr lang="en-US" sz="900" dirty="0">
                <a:solidFill>
                  <a:schemeClr val="bg1"/>
                </a:solidFill>
                <a:latin typeface="Roboto Condensed" pitchFamily="2" charset="0"/>
                <a:ea typeface="Roboto Condensed" pitchFamily="2" charset="0"/>
                <a:cs typeface="Arial" pitchFamily="34" charset="0"/>
              </a:rPr>
              <a:t>13191 Crossroads Parkway North</a:t>
            </a:r>
          </a:p>
          <a:p>
            <a:pPr fontAlgn="base">
              <a:spcAft>
                <a:spcPct val="0"/>
              </a:spcAft>
            </a:pPr>
            <a:r>
              <a:rPr lang="en-US" sz="900" dirty="0">
                <a:solidFill>
                  <a:schemeClr val="bg1"/>
                </a:solidFill>
                <a:latin typeface="Roboto Condensed" pitchFamily="2" charset="0"/>
                <a:ea typeface="Roboto Condensed" pitchFamily="2" charset="0"/>
                <a:cs typeface="Arial" pitchFamily="34" charset="0"/>
              </a:rPr>
              <a:t>Suite 555</a:t>
            </a:r>
          </a:p>
          <a:p>
            <a:pPr fontAlgn="base">
              <a:spcAft>
                <a:spcPct val="0"/>
              </a:spcAft>
            </a:pPr>
            <a:r>
              <a:rPr lang="en-US" sz="900" dirty="0">
                <a:solidFill>
                  <a:schemeClr val="bg1"/>
                </a:solidFill>
                <a:latin typeface="Roboto Condensed" pitchFamily="2" charset="0"/>
                <a:ea typeface="Roboto Condensed" pitchFamily="2" charset="0"/>
                <a:cs typeface="Arial" pitchFamily="34" charset="0"/>
              </a:rPr>
              <a:t>City of Industry, CA 91746 </a:t>
            </a:r>
          </a:p>
          <a:p>
            <a:pPr fontAlgn="base">
              <a:spcAft>
                <a:spcPct val="0"/>
              </a:spcAft>
            </a:pPr>
            <a:r>
              <a:rPr lang="en-US" sz="900" dirty="0">
                <a:solidFill>
                  <a:schemeClr val="bg1"/>
                </a:solidFill>
                <a:latin typeface="Roboto Condensed" pitchFamily="2" charset="0"/>
                <a:ea typeface="Roboto Condensed" pitchFamily="2" charset="0"/>
                <a:cs typeface="Arial" pitchFamily="34" charset="0"/>
              </a:rPr>
              <a:t>562.364.2022</a:t>
            </a:r>
          </a:p>
          <a:p>
            <a:pPr fontAlgn="base">
              <a:spcAft>
                <a:spcPct val="0"/>
              </a:spcAft>
            </a:pPr>
            <a:r>
              <a:rPr lang="en-US" sz="900" dirty="0">
                <a:solidFill>
                  <a:schemeClr val="bg1"/>
                </a:solidFill>
                <a:latin typeface="Roboto Condensed" pitchFamily="2" charset="0"/>
                <a:ea typeface="Roboto Condensed" pitchFamily="2" charset="0"/>
                <a:cs typeface="Arial" pitchFamily="34" charset="0"/>
              </a:rPr>
              <a:t>jchien@ngkf.com</a:t>
            </a:r>
          </a:p>
          <a:p>
            <a:pPr fontAlgn="base">
              <a:spcAft>
                <a:spcPct val="0"/>
              </a:spcAft>
            </a:pPr>
            <a:endParaRPr lang="en-US" sz="900" dirty="0">
              <a:solidFill>
                <a:schemeClr val="bg1"/>
              </a:solidFill>
              <a:latin typeface="Roboto Condensed" pitchFamily="2" charset="0"/>
              <a:ea typeface="Roboto Condensed" pitchFamily="2" charset="0"/>
              <a:cs typeface="Arial" pitchFamily="34" charset="0"/>
            </a:endParaRPr>
          </a:p>
          <a:p>
            <a:pPr fontAlgn="base">
              <a:spcAft>
                <a:spcPct val="0"/>
              </a:spcAft>
            </a:pPr>
            <a:endParaRPr lang="en-US" sz="900" dirty="0">
              <a:solidFill>
                <a:schemeClr val="bg1"/>
              </a:solidFill>
              <a:latin typeface="Roboto Condensed" pitchFamily="2" charset="0"/>
              <a:ea typeface="Roboto Condensed" pitchFamily="2" charset="0"/>
              <a:cs typeface="Arial" pitchFamily="34" charset="0"/>
            </a:endParaRPr>
          </a:p>
          <a:p>
            <a:pPr fontAlgn="base">
              <a:spcAft>
                <a:spcPct val="0"/>
              </a:spcAft>
            </a:pPr>
            <a:endParaRPr lang="en-US" sz="900" dirty="0">
              <a:solidFill>
                <a:schemeClr val="bg1"/>
              </a:solidFill>
              <a:latin typeface="Roboto Condensed" pitchFamily="2" charset="0"/>
              <a:ea typeface="Roboto Condensed" pitchFamily="2" charset="0"/>
              <a:cs typeface="Arial" pitchFamily="34" charset="0"/>
            </a:endParaRPr>
          </a:p>
        </p:txBody>
      </p:sp>
    </p:spTree>
    <p:extLst>
      <p:ext uri="{BB962C8B-B14F-4D97-AF65-F5344CB8AC3E}">
        <p14:creationId xmlns:p14="http://schemas.microsoft.com/office/powerpoint/2010/main" val="1705360003"/>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Straight Connector 62"/>
          <p:cNvCxnSpPr/>
          <p:nvPr/>
        </p:nvCxnSpPr>
        <p:spPr>
          <a:xfrm>
            <a:off x="9608180" y="-1"/>
            <a:ext cx="0" cy="723901"/>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9603632" y="508887"/>
            <a:ext cx="295835" cy="233624"/>
          </a:xfrm>
          <a:prstGeom prst="rect">
            <a:avLst/>
          </a:prstGeom>
          <a:noFill/>
        </p:spPr>
        <p:txBody>
          <a:bodyPr wrap="square" lIns="0" tIns="0" rIns="0" bIns="0" rtlCol="0" anchor="b">
            <a:noAutofit/>
          </a:bodyPr>
          <a:lstStyle/>
          <a:p>
            <a:pPr algn="ctr"/>
            <a:fld id="{85042BE2-EC91-4BB2-977B-0642A91EF68A}" type="slidenum">
              <a:rPr lang="en-US" sz="1200" b="1" smtClean="0">
                <a:solidFill>
                  <a:schemeClr val="bg1">
                    <a:lumMod val="50000"/>
                  </a:schemeClr>
                </a:solidFill>
                <a:latin typeface="Roboto Condensed" pitchFamily="2" charset="0"/>
                <a:ea typeface="Roboto Condensed" pitchFamily="2" charset="0"/>
              </a:rPr>
              <a:t>3</a:t>
            </a:fld>
            <a:endParaRPr lang="en-US" sz="1200" b="1" dirty="0">
              <a:solidFill>
                <a:schemeClr val="bg1">
                  <a:lumMod val="50000"/>
                </a:schemeClr>
              </a:solidFill>
              <a:latin typeface="Roboto Condensed" pitchFamily="2" charset="0"/>
              <a:ea typeface="Roboto Condensed" pitchFamily="2" charset="0"/>
            </a:endParaRPr>
          </a:p>
        </p:txBody>
      </p:sp>
      <p:sp>
        <p:nvSpPr>
          <p:cNvPr id="3" name="Rectangle 2"/>
          <p:cNvSpPr/>
          <p:nvPr/>
        </p:nvSpPr>
        <p:spPr>
          <a:xfrm>
            <a:off x="8613587" y="7231224"/>
            <a:ext cx="1216212" cy="466531"/>
          </a:xfrm>
          <a:prstGeom prst="rect">
            <a:avLst/>
          </a:prstGeom>
          <a:solidFill>
            <a:schemeClr val="bg1"/>
          </a:solidFill>
          <a:ln>
            <a:solidFill>
              <a:schemeClr val="bg1"/>
            </a:solidFill>
          </a:ln>
        </p:spPr>
        <p:txBody>
          <a:bodyPr lIns="0" tIns="0" rIns="0" bIns="0" rtlCol="0" anchor="ctr">
            <a:noAutofit/>
          </a:bodyPr>
          <a:lstStyle/>
          <a:p>
            <a:pPr algn="ctr" defTabSz="791049"/>
            <a:endParaRPr lang="en-US" b="1" kern="0" dirty="0">
              <a:latin typeface="Arial" pitchFamily="34" charset="0"/>
              <a:cs typeface="Arial" pitchFamily="34" charset="0"/>
            </a:endParaRPr>
          </a:p>
        </p:txBody>
      </p:sp>
      <p:pic>
        <p:nvPicPr>
          <p:cNvPr id="7" name="Picture 6">
            <a:extLst>
              <a:ext uri="{FF2B5EF4-FFF2-40B4-BE49-F238E27FC236}">
                <a16:creationId xmlns:a16="http://schemas.microsoft.com/office/drawing/2014/main" id="{0C2CF394-7F53-4983-AEE9-AAA3F2F8E0BE}"/>
              </a:ext>
            </a:extLst>
          </p:cNvPr>
          <p:cNvPicPr>
            <a:picLocks noChangeAspect="1"/>
          </p:cNvPicPr>
          <p:nvPr/>
        </p:nvPicPr>
        <p:blipFill>
          <a:blip r:embed="rId3"/>
          <a:stretch>
            <a:fillRect/>
          </a:stretch>
        </p:blipFill>
        <p:spPr>
          <a:xfrm>
            <a:off x="685800" y="361949"/>
            <a:ext cx="8686800" cy="6759800"/>
          </a:xfrm>
          <a:prstGeom prst="rect">
            <a:avLst/>
          </a:prstGeom>
        </p:spPr>
      </p:pic>
    </p:spTree>
    <p:extLst>
      <p:ext uri="{BB962C8B-B14F-4D97-AF65-F5344CB8AC3E}">
        <p14:creationId xmlns:p14="http://schemas.microsoft.com/office/powerpoint/2010/main" val="2372551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Straight Connector 62"/>
          <p:cNvCxnSpPr/>
          <p:nvPr/>
        </p:nvCxnSpPr>
        <p:spPr>
          <a:xfrm>
            <a:off x="9608180" y="-1"/>
            <a:ext cx="0" cy="723901"/>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9603632" y="508887"/>
            <a:ext cx="295835" cy="233624"/>
          </a:xfrm>
          <a:prstGeom prst="rect">
            <a:avLst/>
          </a:prstGeom>
          <a:noFill/>
        </p:spPr>
        <p:txBody>
          <a:bodyPr wrap="square" lIns="0" tIns="0" rIns="0" bIns="0" rtlCol="0" anchor="b">
            <a:noAutofit/>
          </a:bodyPr>
          <a:lstStyle/>
          <a:p>
            <a:pPr algn="ctr"/>
            <a:fld id="{85042BE2-EC91-4BB2-977B-0642A91EF68A}" type="slidenum">
              <a:rPr lang="en-US" sz="1200" b="1" smtClean="0">
                <a:solidFill>
                  <a:schemeClr val="bg1">
                    <a:lumMod val="50000"/>
                  </a:schemeClr>
                </a:solidFill>
                <a:latin typeface="Roboto Condensed" pitchFamily="2" charset="0"/>
                <a:ea typeface="Roboto Condensed" pitchFamily="2" charset="0"/>
              </a:rPr>
              <a:t>4</a:t>
            </a:fld>
            <a:endParaRPr lang="en-US" sz="1200" b="1" dirty="0">
              <a:solidFill>
                <a:schemeClr val="bg1">
                  <a:lumMod val="50000"/>
                </a:schemeClr>
              </a:solidFill>
              <a:latin typeface="Roboto Condensed" pitchFamily="2" charset="0"/>
              <a:ea typeface="Roboto Condensed" pitchFamily="2" charset="0"/>
            </a:endParaRPr>
          </a:p>
        </p:txBody>
      </p:sp>
      <p:sp>
        <p:nvSpPr>
          <p:cNvPr id="3" name="Rectangle 2"/>
          <p:cNvSpPr/>
          <p:nvPr/>
        </p:nvSpPr>
        <p:spPr>
          <a:xfrm>
            <a:off x="8613587" y="7231224"/>
            <a:ext cx="1216212" cy="466531"/>
          </a:xfrm>
          <a:prstGeom prst="rect">
            <a:avLst/>
          </a:prstGeom>
          <a:solidFill>
            <a:schemeClr val="bg1"/>
          </a:solidFill>
          <a:ln>
            <a:solidFill>
              <a:schemeClr val="bg1"/>
            </a:solidFill>
          </a:ln>
        </p:spPr>
        <p:txBody>
          <a:bodyPr lIns="0" tIns="0" rIns="0" bIns="0" rtlCol="0" anchor="ctr">
            <a:noAutofit/>
          </a:bodyPr>
          <a:lstStyle/>
          <a:p>
            <a:pPr algn="ctr" defTabSz="791049"/>
            <a:endParaRPr lang="en-US" b="1" kern="0" dirty="0">
              <a:latin typeface="Arial" pitchFamily="34" charset="0"/>
              <a:cs typeface="Arial" pitchFamily="34" charset="0"/>
            </a:endParaRPr>
          </a:p>
        </p:txBody>
      </p:sp>
      <p:pic>
        <p:nvPicPr>
          <p:cNvPr id="2" name="Picture 1">
            <a:extLst>
              <a:ext uri="{FF2B5EF4-FFF2-40B4-BE49-F238E27FC236}">
                <a16:creationId xmlns:a16="http://schemas.microsoft.com/office/drawing/2014/main" id="{19CC927B-F3FC-409A-822D-81453B49B77B}"/>
              </a:ext>
            </a:extLst>
          </p:cNvPr>
          <p:cNvPicPr>
            <a:picLocks noChangeAspect="1"/>
          </p:cNvPicPr>
          <p:nvPr/>
        </p:nvPicPr>
        <p:blipFill>
          <a:blip r:embed="rId3"/>
          <a:stretch>
            <a:fillRect/>
          </a:stretch>
        </p:blipFill>
        <p:spPr>
          <a:xfrm>
            <a:off x="685800" y="361949"/>
            <a:ext cx="8686800" cy="6759800"/>
          </a:xfrm>
          <a:prstGeom prst="rect">
            <a:avLst/>
          </a:prstGeom>
        </p:spPr>
      </p:pic>
    </p:spTree>
    <p:extLst>
      <p:ext uri="{BB962C8B-B14F-4D97-AF65-F5344CB8AC3E}">
        <p14:creationId xmlns:p14="http://schemas.microsoft.com/office/powerpoint/2010/main" val="2095853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Rectangle 201"/>
          <p:cNvSpPr/>
          <p:nvPr/>
        </p:nvSpPr>
        <p:spPr>
          <a:xfrm>
            <a:off x="1950868" y="1490368"/>
            <a:ext cx="7561789" cy="1898783"/>
          </a:xfrm>
          <a:prstGeom prst="rect">
            <a:avLst/>
          </a:prstGeom>
        </p:spPr>
        <p:txBody>
          <a:bodyPr wrap="square" lIns="0" tIns="0" rIns="0" bIns="0" numCol="3" spcCol="365760">
            <a:noAutofit/>
          </a:bodyPr>
          <a:lstStyle/>
          <a:p>
            <a:pPr algn="just" defTabSz="499470" fontAlgn="base">
              <a:spcAft>
                <a:spcPts val="750"/>
              </a:spcAft>
            </a:pPr>
            <a:r>
              <a:rPr lang="en-US" sz="1200" dirty="0">
                <a:latin typeface="Roboto Condensed Regular" charset="0"/>
              </a:rPr>
              <a:t>Newmark Knight Frank is one of the world's leading commercial real estate advisory firms. Together with </a:t>
            </a:r>
            <a:br>
              <a:rPr lang="en-US" sz="1200" dirty="0">
                <a:latin typeface="Roboto Condensed Regular" charset="0"/>
              </a:rPr>
            </a:br>
            <a:r>
              <a:rPr lang="en-US" sz="1200" dirty="0">
                <a:latin typeface="Roboto Condensed Regular" charset="0"/>
              </a:rPr>
              <a:t>London-based partner Knight Frank </a:t>
            </a:r>
            <a:br>
              <a:rPr lang="en-US" sz="1200" dirty="0">
                <a:latin typeface="Roboto Condensed Regular" charset="0"/>
              </a:rPr>
            </a:br>
            <a:r>
              <a:rPr lang="en-US" sz="1200" dirty="0">
                <a:latin typeface="Roboto Condensed Regular" charset="0"/>
              </a:rPr>
              <a:t>and independently-owned offices, </a:t>
            </a:r>
            <a:br>
              <a:rPr lang="en-US" sz="1200" dirty="0">
                <a:latin typeface="Roboto Condensed Regular" charset="0"/>
              </a:rPr>
            </a:br>
            <a:r>
              <a:rPr lang="en-US" sz="1200" dirty="0">
                <a:latin typeface="Roboto Condensed Regular" charset="0"/>
              </a:rPr>
              <a:t>NKF’s 18,000 professionals operate from more than 480 offices in established and emerging property markets on six continents.</a:t>
            </a:r>
          </a:p>
          <a:p>
            <a:pPr algn="just" defTabSz="499470" fontAlgn="base">
              <a:spcAft>
                <a:spcPts val="750"/>
              </a:spcAft>
            </a:pPr>
            <a:r>
              <a:rPr lang="en-US" sz="1200" dirty="0">
                <a:latin typeface="Roboto Condensed Regular" charset="0"/>
              </a:rPr>
              <a:t>With roots dating back to 1929, NKF's strong foundation makes it one of the most trusted names in commercial real estate. NKF's full-service platform comprises BGC's real estate services segment, offering commercial real estate tenants, landlords, investors and developers a wide range of services including leasing; capital markets services, including investment sales, debt placement, appraisal, and valuation services; commercial mortgage brokerage services; as well as corporate advisory services, consulting, project and development management, and property and corporate facilities management services. For further information, visit </a:t>
            </a:r>
            <a:r>
              <a:rPr lang="en-US" sz="1200" u="sng" dirty="0">
                <a:latin typeface="Roboto Condensed Light" panose="02000000000000000000" pitchFamily="2" charset="0"/>
                <a:ea typeface="Roboto Condensed Light" panose="02000000000000000000" pitchFamily="2" charset="0"/>
                <a:hlinkClick r:id="rId3"/>
              </a:rPr>
              <a:t>www.ngkf.com</a:t>
            </a:r>
            <a:r>
              <a:rPr lang="en-US" sz="1200" u="sng" dirty="0">
                <a:latin typeface="Roboto Condensed Light" panose="02000000000000000000" pitchFamily="2" charset="0"/>
                <a:ea typeface="Roboto Condensed Light" panose="02000000000000000000" pitchFamily="2" charset="0"/>
              </a:rPr>
              <a:t> </a:t>
            </a:r>
          </a:p>
        </p:txBody>
      </p:sp>
      <p:sp>
        <p:nvSpPr>
          <p:cNvPr id="113" name="Title 1"/>
          <p:cNvSpPr>
            <a:spLocks noGrp="1"/>
          </p:cNvSpPr>
          <p:nvPr>
            <p:ph type="title"/>
          </p:nvPr>
        </p:nvSpPr>
        <p:spPr>
          <a:xfrm>
            <a:off x="15001" y="1493399"/>
            <a:ext cx="1765754" cy="1475722"/>
          </a:xfrm>
        </p:spPr>
        <p:txBody>
          <a:bodyPr anchor="t"/>
          <a:lstStyle/>
          <a:p>
            <a:pPr algn="r">
              <a:lnSpc>
                <a:spcPct val="85000"/>
              </a:lnSpc>
            </a:pPr>
            <a:r>
              <a:rPr lang="en-US" spc="-94" dirty="0"/>
              <a:t>OVERVIEW</a:t>
            </a:r>
            <a:endParaRPr lang="en-US" spc="-94" dirty="0">
              <a:solidFill>
                <a:srgbClr val="D7272E"/>
              </a:solidFill>
            </a:endParaRPr>
          </a:p>
        </p:txBody>
      </p:sp>
      <p:cxnSp>
        <p:nvCxnSpPr>
          <p:cNvPr id="63" name="Straight Connector 62"/>
          <p:cNvCxnSpPr/>
          <p:nvPr/>
        </p:nvCxnSpPr>
        <p:spPr>
          <a:xfrm>
            <a:off x="9608180" y="-1"/>
            <a:ext cx="0" cy="723901"/>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9603632" y="508887"/>
            <a:ext cx="295835" cy="233624"/>
          </a:xfrm>
          <a:prstGeom prst="rect">
            <a:avLst/>
          </a:prstGeom>
          <a:noFill/>
        </p:spPr>
        <p:txBody>
          <a:bodyPr wrap="square" lIns="0" tIns="0" rIns="0" bIns="0" rtlCol="0" anchor="b">
            <a:noAutofit/>
          </a:bodyPr>
          <a:lstStyle/>
          <a:p>
            <a:pPr algn="ctr"/>
            <a:fld id="{85042BE2-EC91-4BB2-977B-0642A91EF68A}" type="slidenum">
              <a:rPr lang="en-US" sz="1200" b="1" smtClean="0">
                <a:solidFill>
                  <a:schemeClr val="bg1">
                    <a:lumMod val="50000"/>
                  </a:schemeClr>
                </a:solidFill>
                <a:latin typeface="Roboto Condensed" pitchFamily="2" charset="0"/>
                <a:ea typeface="Roboto Condensed" pitchFamily="2" charset="0"/>
              </a:rPr>
              <a:t>5</a:t>
            </a:fld>
            <a:endParaRPr lang="en-US" sz="1200" b="1" dirty="0">
              <a:solidFill>
                <a:schemeClr val="bg1">
                  <a:lumMod val="50000"/>
                </a:schemeClr>
              </a:solidFill>
              <a:latin typeface="Roboto Condensed" pitchFamily="2" charset="0"/>
              <a:ea typeface="Roboto Condensed" pitchFamily="2" charset="0"/>
            </a:endParaRPr>
          </a:p>
        </p:txBody>
      </p:sp>
      <p:sp>
        <p:nvSpPr>
          <p:cNvPr id="3" name="Rectangle 2"/>
          <p:cNvSpPr/>
          <p:nvPr/>
        </p:nvSpPr>
        <p:spPr>
          <a:xfrm>
            <a:off x="8613587" y="7231224"/>
            <a:ext cx="1216212" cy="466531"/>
          </a:xfrm>
          <a:prstGeom prst="rect">
            <a:avLst/>
          </a:prstGeom>
          <a:solidFill>
            <a:schemeClr val="bg1"/>
          </a:solidFill>
          <a:ln>
            <a:solidFill>
              <a:schemeClr val="bg1"/>
            </a:solidFill>
          </a:ln>
        </p:spPr>
        <p:txBody>
          <a:bodyPr lIns="0" tIns="0" rIns="0" bIns="0" rtlCol="0" anchor="ctr">
            <a:noAutofit/>
          </a:bodyPr>
          <a:lstStyle/>
          <a:p>
            <a:pPr algn="ctr" defTabSz="791049"/>
            <a:endParaRPr lang="en-US" b="1" kern="0" dirty="0">
              <a:latin typeface="Arial" pitchFamily="34" charset="0"/>
              <a:cs typeface="Arial" pitchFamily="34" charset="0"/>
            </a:endParaRPr>
          </a:p>
        </p:txBody>
      </p:sp>
      <p:sp>
        <p:nvSpPr>
          <p:cNvPr id="66" name="Title 1">
            <a:extLst>
              <a:ext uri="{FF2B5EF4-FFF2-40B4-BE49-F238E27FC236}">
                <a16:creationId xmlns:a16="http://schemas.microsoft.com/office/drawing/2014/main" id="{8EBB698E-3DDA-4A0A-AFDA-2D9E19D66E06}"/>
              </a:ext>
            </a:extLst>
          </p:cNvPr>
          <p:cNvSpPr txBox="1">
            <a:spLocks/>
          </p:cNvSpPr>
          <p:nvPr/>
        </p:nvSpPr>
        <p:spPr>
          <a:xfrm>
            <a:off x="457201" y="237520"/>
            <a:ext cx="8926966" cy="562582"/>
          </a:xfrm>
          <a:prstGeom prst="rect">
            <a:avLst/>
          </a:prstGeom>
        </p:spPr>
        <p:txBody>
          <a:bodyPr vert="horz" lIns="0" tIns="0" rIns="0" bIns="0" rtlCol="0" anchor="b" anchorCtr="0">
            <a:noAutofit/>
          </a:bodyPr>
          <a:lstStyle>
            <a:lvl1pPr algn="r">
              <a:lnSpc>
                <a:spcPct val="85000"/>
              </a:lnSpc>
              <a:defRPr sz="2799" b="1" cap="all" baseline="0">
                <a:solidFill>
                  <a:schemeClr val="tx1"/>
                </a:solidFill>
                <a:latin typeface="Roboto Condensed" panose="02000000000000000000" pitchFamily="2" charset="0"/>
                <a:ea typeface="Roboto Condensed" panose="02000000000000000000" pitchFamily="2" charset="0"/>
                <a:cs typeface="Arial" pitchFamily="34" charset="0"/>
              </a:defRPr>
            </a:lvl1pPr>
          </a:lstStyle>
          <a:p>
            <a:pPr defTabSz="914400"/>
            <a:r>
              <a:rPr lang="en-US" dirty="0">
                <a:solidFill>
                  <a:srgbClr val="D7272E"/>
                </a:solidFill>
              </a:rPr>
              <a:t>NEWMARK</a:t>
            </a:r>
            <a:r>
              <a:rPr lang="en-US" kern="0" dirty="0"/>
              <a:t> </a:t>
            </a:r>
            <a:r>
              <a:rPr lang="en-US" dirty="0">
                <a:solidFill>
                  <a:srgbClr val="D7272E"/>
                </a:solidFill>
              </a:rPr>
              <a:t>KNIGHT FRANK</a:t>
            </a:r>
          </a:p>
        </p:txBody>
      </p:sp>
      <p:sp>
        <p:nvSpPr>
          <p:cNvPr id="68" name="TextBox 4">
            <a:extLst>
              <a:ext uri="{FF2B5EF4-FFF2-40B4-BE49-F238E27FC236}">
                <a16:creationId xmlns:a16="http://schemas.microsoft.com/office/drawing/2014/main" id="{22FFCF35-7513-4C2F-94CC-B1AB27C95D64}"/>
              </a:ext>
            </a:extLst>
          </p:cNvPr>
          <p:cNvSpPr txBox="1"/>
          <p:nvPr/>
        </p:nvSpPr>
        <p:spPr>
          <a:xfrm>
            <a:off x="953599" y="3556932"/>
            <a:ext cx="1060488" cy="267818"/>
          </a:xfrm>
          <a:prstGeom prst="rect">
            <a:avLst/>
          </a:prstGeom>
          <a:noFill/>
        </p:spPr>
        <p:txBody>
          <a:bodyPr wrap="square" lIns="0" tIns="0" rIns="0" bIns="0" rtlCol="0">
            <a:noAutofit/>
          </a:bodyPr>
          <a:lstStyle/>
          <a:p>
            <a:r>
              <a:rPr lang="en-US" sz="1850" cap="all" dirty="0">
                <a:solidFill>
                  <a:srgbClr val="D7272E"/>
                </a:solidFill>
                <a:latin typeface="Roboto Condensed Regular" pitchFamily="2" charset="0"/>
                <a:ea typeface="Roboto Condensed Regular" pitchFamily="2" charset="0"/>
              </a:rPr>
              <a:t>1929</a:t>
            </a:r>
          </a:p>
        </p:txBody>
      </p:sp>
      <p:sp>
        <p:nvSpPr>
          <p:cNvPr id="69" name="TextBox 4">
            <a:extLst>
              <a:ext uri="{FF2B5EF4-FFF2-40B4-BE49-F238E27FC236}">
                <a16:creationId xmlns:a16="http://schemas.microsoft.com/office/drawing/2014/main" id="{942E133E-73A4-4790-9938-9620045E3723}"/>
              </a:ext>
            </a:extLst>
          </p:cNvPr>
          <p:cNvSpPr txBox="1"/>
          <p:nvPr/>
        </p:nvSpPr>
        <p:spPr>
          <a:xfrm>
            <a:off x="978865" y="4063545"/>
            <a:ext cx="771146" cy="240123"/>
          </a:xfrm>
          <a:prstGeom prst="rect">
            <a:avLst/>
          </a:prstGeom>
          <a:noFill/>
        </p:spPr>
        <p:txBody>
          <a:bodyPr wrap="square" lIns="0" tIns="0" rIns="0" bIns="0" rtlCol="0">
            <a:noAutofit/>
          </a:bodyPr>
          <a:lstStyle/>
          <a:p>
            <a:pPr>
              <a:spcBef>
                <a:spcPts val="300"/>
              </a:spcBef>
            </a:pPr>
            <a:r>
              <a:rPr lang="en-US" sz="700" dirty="0">
                <a:solidFill>
                  <a:schemeClr val="tx1">
                    <a:lumMod val="65000"/>
                    <a:lumOff val="35000"/>
                  </a:schemeClr>
                </a:solidFill>
                <a:latin typeface="Roboto Condensed Regular" charset="0"/>
                <a:ea typeface="Roboto Condensed Light" panose="02000000000000000000" pitchFamily="2" charset="0"/>
              </a:rPr>
              <a:t>is founded in Manhattan</a:t>
            </a:r>
          </a:p>
        </p:txBody>
      </p:sp>
      <p:cxnSp>
        <p:nvCxnSpPr>
          <p:cNvPr id="70" name="Straight Connector 24">
            <a:extLst>
              <a:ext uri="{FF2B5EF4-FFF2-40B4-BE49-F238E27FC236}">
                <a16:creationId xmlns:a16="http://schemas.microsoft.com/office/drawing/2014/main" id="{C4664C88-353E-46D7-9B41-C84907C73EDF}"/>
              </a:ext>
            </a:extLst>
          </p:cNvPr>
          <p:cNvCxnSpPr/>
          <p:nvPr/>
        </p:nvCxnSpPr>
        <p:spPr>
          <a:xfrm flipH="1">
            <a:off x="729573" y="3784109"/>
            <a:ext cx="1284514" cy="0"/>
          </a:xfrm>
          <a:prstGeom prst="line">
            <a:avLst/>
          </a:prstGeom>
          <a:ln w="3175">
            <a:solidFill>
              <a:srgbClr val="D7272E"/>
            </a:solidFill>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C7DBD402-8D66-486F-BAB9-5149765EF7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599" y="3897348"/>
            <a:ext cx="771146" cy="118872"/>
          </a:xfrm>
          <a:prstGeom prst="rect">
            <a:avLst/>
          </a:prstGeom>
        </p:spPr>
      </p:pic>
      <p:sp>
        <p:nvSpPr>
          <p:cNvPr id="73" name="TextBox 4">
            <a:extLst>
              <a:ext uri="{FF2B5EF4-FFF2-40B4-BE49-F238E27FC236}">
                <a16:creationId xmlns:a16="http://schemas.microsoft.com/office/drawing/2014/main" id="{B977E0D5-B09B-4550-A32E-FE0F71607085}"/>
              </a:ext>
            </a:extLst>
          </p:cNvPr>
          <p:cNvSpPr txBox="1"/>
          <p:nvPr/>
        </p:nvSpPr>
        <p:spPr>
          <a:xfrm>
            <a:off x="988665" y="5761260"/>
            <a:ext cx="1060488" cy="267818"/>
          </a:xfrm>
          <a:prstGeom prst="rect">
            <a:avLst/>
          </a:prstGeom>
          <a:noFill/>
        </p:spPr>
        <p:txBody>
          <a:bodyPr wrap="square" lIns="0" tIns="0" rIns="0" bIns="0" rtlCol="0">
            <a:noAutofit/>
          </a:bodyPr>
          <a:lstStyle/>
          <a:p>
            <a:r>
              <a:rPr lang="en-US" sz="1850" cap="all" dirty="0">
                <a:solidFill>
                  <a:srgbClr val="D7272E"/>
                </a:solidFill>
                <a:latin typeface="Roboto Condensed Regular" pitchFamily="2" charset="0"/>
                <a:ea typeface="Roboto Condensed Regular" pitchFamily="2" charset="0"/>
              </a:rPr>
              <a:t>2011</a:t>
            </a:r>
          </a:p>
        </p:txBody>
      </p:sp>
      <p:pic>
        <p:nvPicPr>
          <p:cNvPr id="75" name="Picture 74">
            <a:extLst>
              <a:ext uri="{FF2B5EF4-FFF2-40B4-BE49-F238E27FC236}">
                <a16:creationId xmlns:a16="http://schemas.microsoft.com/office/drawing/2014/main" id="{C188EBB5-498D-4DC5-ABFB-76E2581F6B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6181" y="6654939"/>
            <a:ext cx="923546" cy="585217"/>
          </a:xfrm>
          <a:prstGeom prst="rect">
            <a:avLst/>
          </a:prstGeom>
        </p:spPr>
      </p:pic>
      <p:sp>
        <p:nvSpPr>
          <p:cNvPr id="76" name="TextBox 4">
            <a:extLst>
              <a:ext uri="{FF2B5EF4-FFF2-40B4-BE49-F238E27FC236}">
                <a16:creationId xmlns:a16="http://schemas.microsoft.com/office/drawing/2014/main" id="{B9ED1F10-CF1D-4D8F-A0F8-5E8451430648}"/>
              </a:ext>
            </a:extLst>
          </p:cNvPr>
          <p:cNvSpPr txBox="1"/>
          <p:nvPr/>
        </p:nvSpPr>
        <p:spPr>
          <a:xfrm>
            <a:off x="965515" y="4431046"/>
            <a:ext cx="1060488" cy="267818"/>
          </a:xfrm>
          <a:prstGeom prst="rect">
            <a:avLst/>
          </a:prstGeom>
          <a:noFill/>
        </p:spPr>
        <p:txBody>
          <a:bodyPr wrap="square" lIns="0" tIns="0" rIns="0" bIns="0" rtlCol="0">
            <a:noAutofit/>
          </a:bodyPr>
          <a:lstStyle/>
          <a:p>
            <a:r>
              <a:rPr lang="en-US" sz="1850" cap="all" dirty="0">
                <a:solidFill>
                  <a:srgbClr val="D7272E"/>
                </a:solidFill>
                <a:latin typeface="Roboto Condensed Regular" pitchFamily="2" charset="0"/>
                <a:ea typeface="Roboto Condensed Regular" pitchFamily="2" charset="0"/>
              </a:rPr>
              <a:t>2006</a:t>
            </a:r>
          </a:p>
        </p:txBody>
      </p:sp>
      <p:sp>
        <p:nvSpPr>
          <p:cNvPr id="77" name="TextBox 4">
            <a:extLst>
              <a:ext uri="{FF2B5EF4-FFF2-40B4-BE49-F238E27FC236}">
                <a16:creationId xmlns:a16="http://schemas.microsoft.com/office/drawing/2014/main" id="{DEE563EC-AA35-40DA-818F-34A6BA0960F1}"/>
              </a:ext>
            </a:extLst>
          </p:cNvPr>
          <p:cNvSpPr txBox="1"/>
          <p:nvPr/>
        </p:nvSpPr>
        <p:spPr>
          <a:xfrm>
            <a:off x="990781" y="4750784"/>
            <a:ext cx="1035222" cy="215100"/>
          </a:xfrm>
          <a:prstGeom prst="rect">
            <a:avLst/>
          </a:prstGeom>
          <a:noFill/>
        </p:spPr>
        <p:txBody>
          <a:bodyPr wrap="square" lIns="0" tIns="0" rIns="0" bIns="0" rtlCol="0">
            <a:noAutofit/>
          </a:bodyPr>
          <a:lstStyle/>
          <a:p>
            <a:r>
              <a:rPr lang="en-US" sz="700" dirty="0">
                <a:solidFill>
                  <a:schemeClr val="tx1">
                    <a:lumMod val="65000"/>
                    <a:lumOff val="35000"/>
                  </a:schemeClr>
                </a:solidFill>
                <a:latin typeface="Roboto Condensed Regular" charset="0"/>
                <a:ea typeface="Roboto Condensed Light" panose="02000000000000000000" pitchFamily="2" charset="0"/>
              </a:rPr>
              <a:t>International </a:t>
            </a:r>
          </a:p>
          <a:p>
            <a:r>
              <a:rPr lang="en-US" sz="700" dirty="0">
                <a:solidFill>
                  <a:schemeClr val="tx1">
                    <a:lumMod val="65000"/>
                    <a:lumOff val="35000"/>
                  </a:schemeClr>
                </a:solidFill>
                <a:latin typeface="Roboto Condensed Regular" charset="0"/>
                <a:ea typeface="Roboto Condensed Light" panose="02000000000000000000" pitchFamily="2" charset="0"/>
              </a:rPr>
              <a:t>Alliance</a:t>
            </a:r>
          </a:p>
        </p:txBody>
      </p:sp>
      <p:pic>
        <p:nvPicPr>
          <p:cNvPr id="79" name="Picture 78">
            <a:extLst>
              <a:ext uri="{FF2B5EF4-FFF2-40B4-BE49-F238E27FC236}">
                <a16:creationId xmlns:a16="http://schemas.microsoft.com/office/drawing/2014/main" id="{B46AEB91-CCF4-4767-8B5F-454303C3D3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3599" y="5058444"/>
            <a:ext cx="1124714" cy="585217"/>
          </a:xfrm>
          <a:prstGeom prst="rect">
            <a:avLst/>
          </a:prstGeom>
        </p:spPr>
      </p:pic>
      <p:sp>
        <p:nvSpPr>
          <p:cNvPr id="81" name="TextBox 4">
            <a:extLst>
              <a:ext uri="{FF2B5EF4-FFF2-40B4-BE49-F238E27FC236}">
                <a16:creationId xmlns:a16="http://schemas.microsoft.com/office/drawing/2014/main" id="{39CFC966-4454-4020-B73E-040C5AC784B2}"/>
              </a:ext>
            </a:extLst>
          </p:cNvPr>
          <p:cNvSpPr txBox="1"/>
          <p:nvPr/>
        </p:nvSpPr>
        <p:spPr>
          <a:xfrm>
            <a:off x="973875" y="6118793"/>
            <a:ext cx="895507" cy="804515"/>
          </a:xfrm>
          <a:prstGeom prst="rect">
            <a:avLst/>
          </a:prstGeom>
          <a:noFill/>
        </p:spPr>
        <p:txBody>
          <a:bodyPr wrap="square" lIns="0" tIns="0" rIns="0" bIns="0" rtlCol="0">
            <a:noAutofit/>
          </a:bodyPr>
          <a:lstStyle/>
          <a:p>
            <a:r>
              <a:rPr lang="en-US" sz="700" dirty="0">
                <a:solidFill>
                  <a:schemeClr val="tx1">
                    <a:lumMod val="65000"/>
                    <a:lumOff val="35000"/>
                  </a:schemeClr>
                </a:solidFill>
                <a:latin typeface="Roboto Medium" charset="0"/>
              </a:rPr>
              <a:t>BGC PARTNERS, </a:t>
            </a:r>
          </a:p>
          <a:p>
            <a:r>
              <a:rPr lang="it-IT" sz="700" dirty="0">
                <a:solidFill>
                  <a:schemeClr val="tx1">
                    <a:lumMod val="65000"/>
                    <a:lumOff val="35000"/>
                  </a:schemeClr>
                </a:solidFill>
                <a:latin typeface="Roboto Condensed Regular" charset="0"/>
              </a:rPr>
              <a:t>Controlled by Cantor Fitzgerald, acquires Newmark</a:t>
            </a:r>
          </a:p>
          <a:p>
            <a:endParaRPr lang="en-US" sz="700" dirty="0">
              <a:solidFill>
                <a:schemeClr val="tx1">
                  <a:lumMod val="65000"/>
                  <a:lumOff val="35000"/>
                </a:schemeClr>
              </a:solidFill>
              <a:latin typeface="Roboto Condensed Regular" charset="0"/>
            </a:endParaRPr>
          </a:p>
        </p:txBody>
      </p:sp>
      <p:sp>
        <p:nvSpPr>
          <p:cNvPr id="82" name="TextBox 4">
            <a:extLst>
              <a:ext uri="{FF2B5EF4-FFF2-40B4-BE49-F238E27FC236}">
                <a16:creationId xmlns:a16="http://schemas.microsoft.com/office/drawing/2014/main" id="{72DF5409-0BA3-473A-B275-2B1310FF3D64}"/>
              </a:ext>
            </a:extLst>
          </p:cNvPr>
          <p:cNvSpPr txBox="1"/>
          <p:nvPr/>
        </p:nvSpPr>
        <p:spPr>
          <a:xfrm>
            <a:off x="5320836" y="3556926"/>
            <a:ext cx="1060488" cy="267818"/>
          </a:xfrm>
          <a:prstGeom prst="rect">
            <a:avLst/>
          </a:prstGeom>
          <a:noFill/>
        </p:spPr>
        <p:txBody>
          <a:bodyPr wrap="square" lIns="0" tIns="0" rIns="0" bIns="0" rtlCol="0">
            <a:noAutofit/>
          </a:bodyPr>
          <a:lstStyle/>
          <a:p>
            <a:r>
              <a:rPr lang="en-US" sz="1850" cap="all" dirty="0">
                <a:solidFill>
                  <a:srgbClr val="D7272E"/>
                </a:solidFill>
                <a:latin typeface="Roboto Condensed Regular" pitchFamily="2" charset="0"/>
                <a:ea typeface="Roboto Condensed Regular" pitchFamily="2" charset="0"/>
              </a:rPr>
              <a:t>2017</a:t>
            </a:r>
          </a:p>
        </p:txBody>
      </p:sp>
      <p:cxnSp>
        <p:nvCxnSpPr>
          <p:cNvPr id="83" name="Straight Connector 24">
            <a:extLst>
              <a:ext uri="{FF2B5EF4-FFF2-40B4-BE49-F238E27FC236}">
                <a16:creationId xmlns:a16="http://schemas.microsoft.com/office/drawing/2014/main" id="{A0BFEE8B-25D8-44C9-BEC3-BDB2D09DA256}"/>
              </a:ext>
            </a:extLst>
          </p:cNvPr>
          <p:cNvCxnSpPr/>
          <p:nvPr/>
        </p:nvCxnSpPr>
        <p:spPr>
          <a:xfrm flipH="1">
            <a:off x="5096810" y="3784103"/>
            <a:ext cx="1284514" cy="0"/>
          </a:xfrm>
          <a:prstGeom prst="line">
            <a:avLst/>
          </a:prstGeom>
          <a:ln w="3175">
            <a:solidFill>
              <a:srgbClr val="ED1848"/>
            </a:solidFill>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3B449AC0-9A8B-433F-A938-92366776E0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09563" y="5368053"/>
            <a:ext cx="658570" cy="285507"/>
          </a:xfrm>
          <a:prstGeom prst="rect">
            <a:avLst/>
          </a:prstGeom>
        </p:spPr>
      </p:pic>
      <p:sp>
        <p:nvSpPr>
          <p:cNvPr id="103" name="TextBox 4">
            <a:extLst>
              <a:ext uri="{FF2B5EF4-FFF2-40B4-BE49-F238E27FC236}">
                <a16:creationId xmlns:a16="http://schemas.microsoft.com/office/drawing/2014/main" id="{CEEC8DE4-1750-49D2-8502-A942777A9770}"/>
              </a:ext>
            </a:extLst>
          </p:cNvPr>
          <p:cNvSpPr txBox="1"/>
          <p:nvPr/>
        </p:nvSpPr>
        <p:spPr>
          <a:xfrm>
            <a:off x="5320836" y="5670573"/>
            <a:ext cx="1750903" cy="472548"/>
          </a:xfrm>
          <a:prstGeom prst="rect">
            <a:avLst/>
          </a:prstGeom>
          <a:noFill/>
        </p:spPr>
        <p:txBody>
          <a:bodyPr wrap="square" lIns="0" tIns="0" rIns="0" bIns="0" rtlCol="0">
            <a:noAutofit/>
          </a:bodyPr>
          <a:lstStyle/>
          <a:p>
            <a:r>
              <a:rPr lang="en-US" sz="700" dirty="0">
                <a:solidFill>
                  <a:schemeClr val="tx1">
                    <a:lumMod val="65000"/>
                    <a:lumOff val="35000"/>
                  </a:schemeClr>
                </a:solidFill>
                <a:latin typeface="Roboto Medium" charset="0"/>
              </a:rPr>
              <a:t>Berkeley Point Financial, LLC</a:t>
            </a:r>
          </a:p>
          <a:p>
            <a:r>
              <a:rPr lang="en-US" sz="700" dirty="0">
                <a:solidFill>
                  <a:schemeClr val="tx1">
                    <a:lumMod val="65000"/>
                    <a:lumOff val="35000"/>
                  </a:schemeClr>
                </a:solidFill>
                <a:latin typeface="Roboto Condensed Regular" charset="0"/>
              </a:rPr>
              <a:t>Multifamily Lender and </a:t>
            </a:r>
            <a:br>
              <a:rPr lang="en-US" sz="700" dirty="0">
                <a:solidFill>
                  <a:schemeClr val="tx1">
                    <a:lumMod val="65000"/>
                    <a:lumOff val="35000"/>
                  </a:schemeClr>
                </a:solidFill>
                <a:latin typeface="Roboto Condensed Regular" charset="0"/>
              </a:rPr>
            </a:br>
            <a:r>
              <a:rPr lang="en-US" sz="700" dirty="0">
                <a:solidFill>
                  <a:schemeClr val="tx1">
                    <a:lumMod val="65000"/>
                    <a:lumOff val="35000"/>
                  </a:schemeClr>
                </a:solidFill>
                <a:latin typeface="Roboto Condensed Regular" charset="0"/>
              </a:rPr>
              <a:t>Loan Servicer</a:t>
            </a:r>
          </a:p>
        </p:txBody>
      </p:sp>
      <p:sp>
        <p:nvSpPr>
          <p:cNvPr id="105" name="TextBox 4">
            <a:extLst>
              <a:ext uri="{FF2B5EF4-FFF2-40B4-BE49-F238E27FC236}">
                <a16:creationId xmlns:a16="http://schemas.microsoft.com/office/drawing/2014/main" id="{E58E2D46-1F10-4662-BA08-B7C2C60EAD1A}"/>
              </a:ext>
            </a:extLst>
          </p:cNvPr>
          <p:cNvSpPr txBox="1"/>
          <p:nvPr/>
        </p:nvSpPr>
        <p:spPr>
          <a:xfrm>
            <a:off x="5316382" y="3954244"/>
            <a:ext cx="1340596" cy="314698"/>
          </a:xfrm>
          <a:prstGeom prst="rect">
            <a:avLst/>
          </a:prstGeom>
          <a:noFill/>
        </p:spPr>
        <p:txBody>
          <a:bodyPr wrap="square" lIns="0" tIns="0" rIns="0" bIns="0" rtlCol="0">
            <a:noAutofit/>
          </a:bodyPr>
          <a:lstStyle/>
          <a:p>
            <a:r>
              <a:rPr lang="en-US" sz="700" dirty="0">
                <a:solidFill>
                  <a:schemeClr val="tx1">
                    <a:lumMod val="65000"/>
                    <a:lumOff val="35000"/>
                  </a:schemeClr>
                </a:solidFill>
                <a:latin typeface="Roboto Medium" charset="0"/>
              </a:rPr>
              <a:t>Valuation and Advisory</a:t>
            </a:r>
          </a:p>
          <a:p>
            <a:r>
              <a:rPr lang="en-US" sz="700" dirty="0">
                <a:solidFill>
                  <a:schemeClr val="tx1">
                    <a:lumMod val="65000"/>
                    <a:lumOff val="35000"/>
                  </a:schemeClr>
                </a:solidFill>
                <a:latin typeface="Roboto Condensed Regular" charset="0"/>
              </a:rPr>
              <a:t>Reformation</a:t>
            </a:r>
          </a:p>
        </p:txBody>
      </p:sp>
      <p:sp>
        <p:nvSpPr>
          <p:cNvPr id="106" name="TextBox 4">
            <a:extLst>
              <a:ext uri="{FF2B5EF4-FFF2-40B4-BE49-F238E27FC236}">
                <a16:creationId xmlns:a16="http://schemas.microsoft.com/office/drawing/2014/main" id="{240B17A8-8E2C-44EB-842F-FFC087445C8C}"/>
              </a:ext>
            </a:extLst>
          </p:cNvPr>
          <p:cNvSpPr txBox="1"/>
          <p:nvPr/>
        </p:nvSpPr>
        <p:spPr>
          <a:xfrm>
            <a:off x="5326014" y="4303682"/>
            <a:ext cx="1399243" cy="430947"/>
          </a:xfrm>
          <a:prstGeom prst="rect">
            <a:avLst/>
          </a:prstGeom>
          <a:noFill/>
        </p:spPr>
        <p:txBody>
          <a:bodyPr wrap="square" lIns="0" tIns="0" rIns="0" bIns="0" rtlCol="0">
            <a:noAutofit/>
          </a:bodyPr>
          <a:lstStyle/>
          <a:p>
            <a:r>
              <a:rPr lang="en-US" sz="700" dirty="0">
                <a:solidFill>
                  <a:schemeClr val="tx1">
                    <a:lumMod val="65000"/>
                    <a:lumOff val="35000"/>
                  </a:schemeClr>
                </a:solidFill>
                <a:latin typeface="Roboto Medium" charset="0"/>
              </a:rPr>
              <a:t>Regency Capital Partners</a:t>
            </a:r>
          </a:p>
          <a:p>
            <a:r>
              <a:rPr lang="en-US" sz="700" dirty="0">
                <a:solidFill>
                  <a:schemeClr val="tx1">
                    <a:lumMod val="65000"/>
                    <a:lumOff val="35000"/>
                  </a:schemeClr>
                </a:solidFill>
                <a:latin typeface="Roboto Condensed Regular" charset="0"/>
              </a:rPr>
              <a:t>Acquired assets of premier </a:t>
            </a:r>
          </a:p>
          <a:p>
            <a:r>
              <a:rPr lang="en-US" sz="700" dirty="0">
                <a:solidFill>
                  <a:schemeClr val="tx1">
                    <a:lumMod val="65000"/>
                    <a:lumOff val="35000"/>
                  </a:schemeClr>
                </a:solidFill>
                <a:latin typeface="Roboto Condensed Regular" charset="0"/>
              </a:rPr>
              <a:t>San Francisco Real Estate Advisory Business</a:t>
            </a:r>
          </a:p>
        </p:txBody>
      </p:sp>
      <p:pic>
        <p:nvPicPr>
          <p:cNvPr id="143" name="Picture 142">
            <a:extLst>
              <a:ext uri="{FF2B5EF4-FFF2-40B4-BE49-F238E27FC236}">
                <a16:creationId xmlns:a16="http://schemas.microsoft.com/office/drawing/2014/main" id="{F7E6D7F1-7369-4133-A413-F196B593E6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21183" y="4818347"/>
            <a:ext cx="646950" cy="267704"/>
          </a:xfrm>
          <a:prstGeom prst="rect">
            <a:avLst/>
          </a:prstGeom>
        </p:spPr>
      </p:pic>
      <p:sp>
        <p:nvSpPr>
          <p:cNvPr id="144" name="TextBox 4">
            <a:extLst>
              <a:ext uri="{FF2B5EF4-FFF2-40B4-BE49-F238E27FC236}">
                <a16:creationId xmlns:a16="http://schemas.microsoft.com/office/drawing/2014/main" id="{257FE04F-3101-4659-9287-64A0E8C83167}"/>
              </a:ext>
            </a:extLst>
          </p:cNvPr>
          <p:cNvSpPr txBox="1"/>
          <p:nvPr/>
        </p:nvSpPr>
        <p:spPr>
          <a:xfrm>
            <a:off x="5303681" y="5062574"/>
            <a:ext cx="1750903" cy="311455"/>
          </a:xfrm>
          <a:prstGeom prst="rect">
            <a:avLst/>
          </a:prstGeom>
          <a:noFill/>
        </p:spPr>
        <p:txBody>
          <a:bodyPr wrap="square" lIns="0" tIns="0" rIns="0" bIns="0" rtlCol="0">
            <a:noAutofit/>
          </a:bodyPr>
          <a:lstStyle/>
          <a:p>
            <a:r>
              <a:rPr lang="en-US" sz="700" dirty="0">
                <a:solidFill>
                  <a:schemeClr val="tx1">
                    <a:lumMod val="65000"/>
                    <a:lumOff val="35000"/>
                  </a:schemeClr>
                </a:solidFill>
                <a:latin typeface="Roboto Medium" charset="0"/>
              </a:rPr>
              <a:t>Spring 11 LLC</a:t>
            </a:r>
          </a:p>
          <a:p>
            <a:r>
              <a:rPr lang="en-US" sz="700" dirty="0">
                <a:solidFill>
                  <a:schemeClr val="tx1">
                    <a:lumMod val="65000"/>
                    <a:lumOff val="35000"/>
                  </a:schemeClr>
                </a:solidFill>
                <a:latin typeface="Roboto Condensed Regular" charset="0"/>
              </a:rPr>
              <a:t>Debt &amp; Equity Specialties</a:t>
            </a:r>
          </a:p>
        </p:txBody>
      </p:sp>
      <p:pic>
        <p:nvPicPr>
          <p:cNvPr id="145" name="Picture 144">
            <a:extLst>
              <a:ext uri="{FF2B5EF4-FFF2-40B4-BE49-F238E27FC236}">
                <a16:creationId xmlns:a16="http://schemas.microsoft.com/office/drawing/2014/main" id="{0DF9F7BC-41C8-49A9-B2DF-D8F3E74B7EB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1418" b="41221"/>
          <a:stretch/>
        </p:blipFill>
        <p:spPr>
          <a:xfrm>
            <a:off x="5326013" y="7091479"/>
            <a:ext cx="721249" cy="125217"/>
          </a:xfrm>
          <a:prstGeom prst="rect">
            <a:avLst/>
          </a:prstGeom>
        </p:spPr>
      </p:pic>
      <p:sp>
        <p:nvSpPr>
          <p:cNvPr id="146" name="TextBox 4">
            <a:extLst>
              <a:ext uri="{FF2B5EF4-FFF2-40B4-BE49-F238E27FC236}">
                <a16:creationId xmlns:a16="http://schemas.microsoft.com/office/drawing/2014/main" id="{2D0B5A22-9695-4C65-A8C8-3E8E5DEB48B2}"/>
              </a:ext>
            </a:extLst>
          </p:cNvPr>
          <p:cNvSpPr txBox="1"/>
          <p:nvPr/>
        </p:nvSpPr>
        <p:spPr>
          <a:xfrm>
            <a:off x="6968190" y="3556926"/>
            <a:ext cx="1060488" cy="267818"/>
          </a:xfrm>
          <a:prstGeom prst="rect">
            <a:avLst/>
          </a:prstGeom>
          <a:noFill/>
        </p:spPr>
        <p:txBody>
          <a:bodyPr wrap="square" lIns="0" tIns="0" rIns="0" bIns="0" rtlCol="0">
            <a:noAutofit/>
          </a:bodyPr>
          <a:lstStyle/>
          <a:p>
            <a:r>
              <a:rPr lang="en-US" sz="1850" cap="all" dirty="0">
                <a:solidFill>
                  <a:srgbClr val="D7272E"/>
                </a:solidFill>
                <a:latin typeface="Roboto Condensed Regular" pitchFamily="2" charset="0"/>
                <a:ea typeface="Roboto Condensed Regular" pitchFamily="2" charset="0"/>
              </a:rPr>
              <a:t>2018</a:t>
            </a:r>
          </a:p>
        </p:txBody>
      </p:sp>
      <p:cxnSp>
        <p:nvCxnSpPr>
          <p:cNvPr id="147" name="Straight Connector 24">
            <a:extLst>
              <a:ext uri="{FF2B5EF4-FFF2-40B4-BE49-F238E27FC236}">
                <a16:creationId xmlns:a16="http://schemas.microsoft.com/office/drawing/2014/main" id="{05E09E99-183A-42F1-B68B-810E1CB32E58}"/>
              </a:ext>
            </a:extLst>
          </p:cNvPr>
          <p:cNvCxnSpPr/>
          <p:nvPr/>
        </p:nvCxnSpPr>
        <p:spPr>
          <a:xfrm flipH="1">
            <a:off x="6744164" y="3784103"/>
            <a:ext cx="1284514" cy="0"/>
          </a:xfrm>
          <a:prstGeom prst="line">
            <a:avLst/>
          </a:prstGeom>
          <a:ln w="3175">
            <a:solidFill>
              <a:srgbClr val="ED1848"/>
            </a:solidFill>
          </a:ln>
        </p:spPr>
        <p:style>
          <a:lnRef idx="1">
            <a:schemeClr val="accent1"/>
          </a:lnRef>
          <a:fillRef idx="0">
            <a:schemeClr val="accent1"/>
          </a:fillRef>
          <a:effectRef idx="0">
            <a:schemeClr val="accent1"/>
          </a:effectRef>
          <a:fontRef idx="minor">
            <a:schemeClr val="tx1"/>
          </a:fontRef>
        </p:style>
      </p:cxnSp>
      <p:sp>
        <p:nvSpPr>
          <p:cNvPr id="148" name="TextBox 4">
            <a:extLst>
              <a:ext uri="{FF2B5EF4-FFF2-40B4-BE49-F238E27FC236}">
                <a16:creationId xmlns:a16="http://schemas.microsoft.com/office/drawing/2014/main" id="{38CADCFE-A95D-4F03-819B-E05723F5D9AA}"/>
              </a:ext>
            </a:extLst>
          </p:cNvPr>
          <p:cNvSpPr txBox="1"/>
          <p:nvPr/>
        </p:nvSpPr>
        <p:spPr>
          <a:xfrm>
            <a:off x="6963736" y="4220584"/>
            <a:ext cx="907502" cy="314698"/>
          </a:xfrm>
          <a:prstGeom prst="rect">
            <a:avLst/>
          </a:prstGeom>
          <a:noFill/>
        </p:spPr>
        <p:txBody>
          <a:bodyPr wrap="square" lIns="0" tIns="0" rIns="0" bIns="0" rtlCol="0">
            <a:noAutofit/>
          </a:bodyPr>
          <a:lstStyle/>
          <a:p>
            <a:r>
              <a:rPr lang="en-US" sz="700" dirty="0">
                <a:solidFill>
                  <a:schemeClr val="tx1">
                    <a:lumMod val="65000"/>
                    <a:lumOff val="35000"/>
                  </a:schemeClr>
                </a:solidFill>
                <a:latin typeface="Roboto Medium" charset="0"/>
              </a:rPr>
              <a:t>Jackson Cooksey</a:t>
            </a:r>
          </a:p>
          <a:p>
            <a:r>
              <a:rPr lang="en-US" sz="700" dirty="0">
                <a:solidFill>
                  <a:schemeClr val="tx1">
                    <a:lumMod val="65000"/>
                    <a:lumOff val="35000"/>
                  </a:schemeClr>
                </a:solidFill>
                <a:latin typeface="Roboto Condensed Regular" charset="0"/>
              </a:rPr>
              <a:t>Leading Corporate Tenant Advisory</a:t>
            </a:r>
          </a:p>
        </p:txBody>
      </p:sp>
      <p:pic>
        <p:nvPicPr>
          <p:cNvPr id="149" name="Picture 148">
            <a:extLst>
              <a:ext uri="{FF2B5EF4-FFF2-40B4-BE49-F238E27FC236}">
                <a16:creationId xmlns:a16="http://schemas.microsoft.com/office/drawing/2014/main" id="{53D3B06B-2975-4DE5-82AB-A61F542D0AA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43584" y="4709474"/>
            <a:ext cx="243703" cy="243703"/>
          </a:xfrm>
          <a:prstGeom prst="rect">
            <a:avLst/>
          </a:prstGeom>
        </p:spPr>
      </p:pic>
      <p:pic>
        <p:nvPicPr>
          <p:cNvPr id="150" name="Picture 149">
            <a:extLst>
              <a:ext uri="{FF2B5EF4-FFF2-40B4-BE49-F238E27FC236}">
                <a16:creationId xmlns:a16="http://schemas.microsoft.com/office/drawing/2014/main" id="{2A1702A0-84D6-42D2-B435-1BF2C8BF7ED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79712" y="5113123"/>
            <a:ext cx="200174" cy="302966"/>
          </a:xfrm>
          <a:prstGeom prst="rect">
            <a:avLst/>
          </a:prstGeom>
        </p:spPr>
      </p:pic>
      <p:pic>
        <p:nvPicPr>
          <p:cNvPr id="151" name="Picture 150">
            <a:extLst>
              <a:ext uri="{FF2B5EF4-FFF2-40B4-BE49-F238E27FC236}">
                <a16:creationId xmlns:a16="http://schemas.microsoft.com/office/drawing/2014/main" id="{A9677124-8999-4EB7-BB29-1EEC8BB7CFE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4512" t="-3522" b="-1"/>
          <a:stretch/>
        </p:blipFill>
        <p:spPr>
          <a:xfrm>
            <a:off x="6931110" y="3825746"/>
            <a:ext cx="907501" cy="390920"/>
          </a:xfrm>
          <a:prstGeom prst="rect">
            <a:avLst/>
          </a:prstGeom>
        </p:spPr>
      </p:pic>
      <p:sp>
        <p:nvSpPr>
          <p:cNvPr id="152" name="TextBox 4">
            <a:extLst>
              <a:ext uri="{FF2B5EF4-FFF2-40B4-BE49-F238E27FC236}">
                <a16:creationId xmlns:a16="http://schemas.microsoft.com/office/drawing/2014/main" id="{9BBA872A-7FB7-40B4-868B-F9CBBA2F53DA}"/>
              </a:ext>
            </a:extLst>
          </p:cNvPr>
          <p:cNvSpPr txBox="1"/>
          <p:nvPr/>
        </p:nvSpPr>
        <p:spPr>
          <a:xfrm>
            <a:off x="7311035" y="4754553"/>
            <a:ext cx="851851" cy="114916"/>
          </a:xfrm>
          <a:prstGeom prst="rect">
            <a:avLst/>
          </a:prstGeom>
          <a:noFill/>
        </p:spPr>
        <p:txBody>
          <a:bodyPr wrap="square" lIns="0" tIns="0" rIns="0" bIns="0" rtlCol="0">
            <a:noAutofit/>
          </a:bodyPr>
          <a:lstStyle/>
          <a:p>
            <a:r>
              <a:rPr lang="en-US" sz="700" dirty="0">
                <a:solidFill>
                  <a:schemeClr val="tx1">
                    <a:lumMod val="65000"/>
                    <a:lumOff val="35000"/>
                  </a:schemeClr>
                </a:solidFill>
                <a:latin typeface="Roboto Condensed Regular" charset="0"/>
              </a:rPr>
              <a:t>Retail Services</a:t>
            </a:r>
          </a:p>
        </p:txBody>
      </p:sp>
      <p:sp>
        <p:nvSpPr>
          <p:cNvPr id="153" name="TextBox 4">
            <a:extLst>
              <a:ext uri="{FF2B5EF4-FFF2-40B4-BE49-F238E27FC236}">
                <a16:creationId xmlns:a16="http://schemas.microsoft.com/office/drawing/2014/main" id="{AEB6F6C5-5FDC-4148-A7D5-406346886C0C}"/>
              </a:ext>
            </a:extLst>
          </p:cNvPr>
          <p:cNvSpPr txBox="1"/>
          <p:nvPr/>
        </p:nvSpPr>
        <p:spPr>
          <a:xfrm>
            <a:off x="7311035" y="5195221"/>
            <a:ext cx="644246" cy="220868"/>
          </a:xfrm>
          <a:prstGeom prst="rect">
            <a:avLst/>
          </a:prstGeom>
          <a:noFill/>
        </p:spPr>
        <p:txBody>
          <a:bodyPr wrap="square" lIns="0" tIns="0" rIns="0" bIns="0" rtlCol="0">
            <a:noAutofit/>
          </a:bodyPr>
          <a:lstStyle/>
          <a:p>
            <a:r>
              <a:rPr lang="en-US" sz="700" dirty="0">
                <a:solidFill>
                  <a:schemeClr val="tx1">
                    <a:lumMod val="65000"/>
                    <a:lumOff val="35000"/>
                  </a:schemeClr>
                </a:solidFill>
                <a:latin typeface="Roboto Condensed Regular" charset="0"/>
              </a:rPr>
              <a:t>MiT National Land Services</a:t>
            </a:r>
          </a:p>
        </p:txBody>
      </p:sp>
      <p:sp>
        <p:nvSpPr>
          <p:cNvPr id="154" name="TextBox 4">
            <a:extLst>
              <a:ext uri="{FF2B5EF4-FFF2-40B4-BE49-F238E27FC236}">
                <a16:creationId xmlns:a16="http://schemas.microsoft.com/office/drawing/2014/main" id="{6CB6C738-4A2A-4FFD-9502-4055EE2B8800}"/>
              </a:ext>
            </a:extLst>
          </p:cNvPr>
          <p:cNvSpPr txBox="1"/>
          <p:nvPr/>
        </p:nvSpPr>
        <p:spPr>
          <a:xfrm>
            <a:off x="5344398" y="6322441"/>
            <a:ext cx="1276005" cy="311455"/>
          </a:xfrm>
          <a:prstGeom prst="rect">
            <a:avLst/>
          </a:prstGeom>
          <a:noFill/>
        </p:spPr>
        <p:txBody>
          <a:bodyPr wrap="square" lIns="0" tIns="0" rIns="0" bIns="0" rtlCol="0">
            <a:noAutofit/>
          </a:bodyPr>
          <a:lstStyle/>
          <a:p>
            <a:r>
              <a:rPr lang="en-US" sz="700" dirty="0">
                <a:solidFill>
                  <a:schemeClr val="tx1">
                    <a:lumMod val="65000"/>
                    <a:lumOff val="35000"/>
                  </a:schemeClr>
                </a:solidFill>
                <a:latin typeface="Roboto Medium" charset="0"/>
              </a:rPr>
              <a:t>Partnership with E Smith</a:t>
            </a:r>
          </a:p>
          <a:p>
            <a:r>
              <a:rPr lang="en-US" sz="700" dirty="0">
                <a:solidFill>
                  <a:schemeClr val="tx1">
                    <a:lumMod val="65000"/>
                    <a:lumOff val="35000"/>
                  </a:schemeClr>
                </a:solidFill>
                <a:latin typeface="Roboto Medium" charset="0"/>
              </a:rPr>
              <a:t>Legacy Holdings LLC</a:t>
            </a:r>
          </a:p>
          <a:p>
            <a:endParaRPr lang="en-US" sz="700" dirty="0">
              <a:solidFill>
                <a:schemeClr val="tx1">
                  <a:lumMod val="65000"/>
                  <a:lumOff val="35000"/>
                </a:schemeClr>
              </a:solidFill>
              <a:latin typeface="Roboto Medium" charset="0"/>
            </a:endParaRPr>
          </a:p>
          <a:p>
            <a:r>
              <a:rPr lang="en-US" sz="700" dirty="0">
                <a:solidFill>
                  <a:schemeClr val="tx1">
                    <a:lumMod val="65000"/>
                    <a:lumOff val="35000"/>
                  </a:schemeClr>
                </a:solidFill>
                <a:latin typeface="Roboto Medium" charset="0"/>
              </a:rPr>
              <a:t>Former IRR Valuations Businesses</a:t>
            </a:r>
          </a:p>
          <a:p>
            <a:r>
              <a:rPr lang="en-US" sz="700" dirty="0">
                <a:solidFill>
                  <a:schemeClr val="tx1">
                    <a:lumMod val="65000"/>
                    <a:lumOff val="35000"/>
                  </a:schemeClr>
                </a:solidFill>
                <a:latin typeface="Roboto Condensed Regular" charset="0"/>
              </a:rPr>
              <a:t>(5 Companies)</a:t>
            </a:r>
          </a:p>
        </p:txBody>
      </p:sp>
      <p:pic>
        <p:nvPicPr>
          <p:cNvPr id="155" name="Picture 154">
            <a:extLst>
              <a:ext uri="{FF2B5EF4-FFF2-40B4-BE49-F238E27FC236}">
                <a16:creationId xmlns:a16="http://schemas.microsoft.com/office/drawing/2014/main" id="{C423A798-F7C0-4B37-8B52-58928F42A02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53097" y="6114995"/>
            <a:ext cx="571501" cy="184404"/>
          </a:xfrm>
          <a:prstGeom prst="rect">
            <a:avLst/>
          </a:prstGeom>
        </p:spPr>
      </p:pic>
      <p:sp>
        <p:nvSpPr>
          <p:cNvPr id="156" name="TextBox 4">
            <a:extLst>
              <a:ext uri="{FF2B5EF4-FFF2-40B4-BE49-F238E27FC236}">
                <a16:creationId xmlns:a16="http://schemas.microsoft.com/office/drawing/2014/main" id="{3CD3E1ED-CAE8-44EC-991A-D7244EDB50B5}"/>
              </a:ext>
            </a:extLst>
          </p:cNvPr>
          <p:cNvSpPr txBox="1"/>
          <p:nvPr/>
        </p:nvSpPr>
        <p:spPr>
          <a:xfrm>
            <a:off x="8452169" y="3556926"/>
            <a:ext cx="1060488" cy="267818"/>
          </a:xfrm>
          <a:prstGeom prst="rect">
            <a:avLst/>
          </a:prstGeom>
          <a:noFill/>
        </p:spPr>
        <p:txBody>
          <a:bodyPr wrap="square" lIns="0" tIns="0" rIns="0" bIns="0" rtlCol="0">
            <a:noAutofit/>
          </a:bodyPr>
          <a:lstStyle/>
          <a:p>
            <a:r>
              <a:rPr lang="en-US" sz="1850" cap="all" dirty="0">
                <a:solidFill>
                  <a:srgbClr val="D7272E"/>
                </a:solidFill>
                <a:latin typeface="Roboto Condensed Regular" pitchFamily="2" charset="0"/>
                <a:ea typeface="Roboto Condensed Regular" pitchFamily="2" charset="0"/>
              </a:rPr>
              <a:t>2019</a:t>
            </a:r>
          </a:p>
        </p:txBody>
      </p:sp>
      <p:cxnSp>
        <p:nvCxnSpPr>
          <p:cNvPr id="157" name="Straight Connector 24">
            <a:extLst>
              <a:ext uri="{FF2B5EF4-FFF2-40B4-BE49-F238E27FC236}">
                <a16:creationId xmlns:a16="http://schemas.microsoft.com/office/drawing/2014/main" id="{1301014E-3297-4BB2-9097-E525ADC3142E}"/>
              </a:ext>
            </a:extLst>
          </p:cNvPr>
          <p:cNvCxnSpPr/>
          <p:nvPr/>
        </p:nvCxnSpPr>
        <p:spPr>
          <a:xfrm flipH="1">
            <a:off x="8228143" y="3784103"/>
            <a:ext cx="1284514" cy="0"/>
          </a:xfrm>
          <a:prstGeom prst="line">
            <a:avLst/>
          </a:prstGeom>
          <a:ln w="3175">
            <a:solidFill>
              <a:srgbClr val="ED1848"/>
            </a:solidFill>
          </a:ln>
        </p:spPr>
        <p:style>
          <a:lnRef idx="1">
            <a:schemeClr val="accent1"/>
          </a:lnRef>
          <a:fillRef idx="0">
            <a:schemeClr val="accent1"/>
          </a:fillRef>
          <a:effectRef idx="0">
            <a:schemeClr val="accent1"/>
          </a:effectRef>
          <a:fontRef idx="minor">
            <a:schemeClr val="tx1"/>
          </a:fontRef>
        </p:style>
      </p:cxnSp>
      <p:sp>
        <p:nvSpPr>
          <p:cNvPr id="158" name="TextBox 4">
            <a:extLst>
              <a:ext uri="{FF2B5EF4-FFF2-40B4-BE49-F238E27FC236}">
                <a16:creationId xmlns:a16="http://schemas.microsoft.com/office/drawing/2014/main" id="{A7F3869D-8282-49DD-892F-0E81E8E0D21A}"/>
              </a:ext>
            </a:extLst>
          </p:cNvPr>
          <p:cNvSpPr txBox="1"/>
          <p:nvPr/>
        </p:nvSpPr>
        <p:spPr>
          <a:xfrm>
            <a:off x="8395601" y="3954244"/>
            <a:ext cx="949059" cy="314698"/>
          </a:xfrm>
          <a:prstGeom prst="rect">
            <a:avLst/>
          </a:prstGeom>
          <a:noFill/>
        </p:spPr>
        <p:txBody>
          <a:bodyPr wrap="square" lIns="0" tIns="0" rIns="0" bIns="0" rtlCol="0">
            <a:noAutofit/>
          </a:bodyPr>
          <a:lstStyle/>
          <a:p>
            <a:r>
              <a:rPr lang="en-US" sz="700" dirty="0">
                <a:solidFill>
                  <a:schemeClr val="tx1">
                    <a:lumMod val="65000"/>
                    <a:lumOff val="35000"/>
                  </a:schemeClr>
                </a:solidFill>
                <a:latin typeface="Roboto Medium" charset="0"/>
              </a:rPr>
              <a:t>MLG Commercial</a:t>
            </a:r>
          </a:p>
          <a:p>
            <a:r>
              <a:rPr lang="en-US" sz="700" dirty="0">
                <a:solidFill>
                  <a:schemeClr val="tx1">
                    <a:lumMod val="65000"/>
                    <a:lumOff val="35000"/>
                  </a:schemeClr>
                </a:solidFill>
                <a:latin typeface="Roboto Condensed Regular" charset="0"/>
              </a:rPr>
              <a:t>Midwest Expansion Across Wisconsin</a:t>
            </a:r>
          </a:p>
        </p:txBody>
      </p:sp>
      <p:sp>
        <p:nvSpPr>
          <p:cNvPr id="159" name="TextBox 4">
            <a:extLst>
              <a:ext uri="{FF2B5EF4-FFF2-40B4-BE49-F238E27FC236}">
                <a16:creationId xmlns:a16="http://schemas.microsoft.com/office/drawing/2014/main" id="{3D730BE6-30E5-4D13-B44D-D870ABE992F9}"/>
              </a:ext>
            </a:extLst>
          </p:cNvPr>
          <p:cNvSpPr txBox="1"/>
          <p:nvPr/>
        </p:nvSpPr>
        <p:spPr>
          <a:xfrm>
            <a:off x="6974993" y="5559735"/>
            <a:ext cx="949059" cy="355657"/>
          </a:xfrm>
          <a:prstGeom prst="rect">
            <a:avLst/>
          </a:prstGeom>
          <a:noFill/>
        </p:spPr>
        <p:txBody>
          <a:bodyPr wrap="square" lIns="0" tIns="0" rIns="0" bIns="0" rtlCol="0">
            <a:noAutofit/>
          </a:bodyPr>
          <a:lstStyle/>
          <a:p>
            <a:r>
              <a:rPr lang="en-US" sz="700" dirty="0">
                <a:solidFill>
                  <a:schemeClr val="tx1">
                    <a:lumMod val="65000"/>
                    <a:lumOff val="35000"/>
                  </a:schemeClr>
                </a:solidFill>
                <a:latin typeface="Roboto Medium" charset="0"/>
              </a:rPr>
              <a:t>Former IRR Valuations Businesses</a:t>
            </a:r>
          </a:p>
          <a:p>
            <a:r>
              <a:rPr lang="en-US" sz="700" dirty="0">
                <a:solidFill>
                  <a:schemeClr val="tx1">
                    <a:lumMod val="65000"/>
                    <a:lumOff val="35000"/>
                  </a:schemeClr>
                </a:solidFill>
                <a:latin typeface="Roboto Condensed Regular" charset="0"/>
              </a:rPr>
              <a:t>(4 Companies)</a:t>
            </a:r>
          </a:p>
        </p:txBody>
      </p:sp>
      <p:sp>
        <p:nvSpPr>
          <p:cNvPr id="160" name="TextBox 4">
            <a:extLst>
              <a:ext uri="{FF2B5EF4-FFF2-40B4-BE49-F238E27FC236}">
                <a16:creationId xmlns:a16="http://schemas.microsoft.com/office/drawing/2014/main" id="{4A9E4271-4D57-4112-88D7-873AAD2E6067}"/>
              </a:ext>
            </a:extLst>
          </p:cNvPr>
          <p:cNvSpPr txBox="1"/>
          <p:nvPr/>
        </p:nvSpPr>
        <p:spPr>
          <a:xfrm>
            <a:off x="8395601" y="4377933"/>
            <a:ext cx="949059" cy="314698"/>
          </a:xfrm>
          <a:prstGeom prst="rect">
            <a:avLst/>
          </a:prstGeom>
          <a:noFill/>
        </p:spPr>
        <p:txBody>
          <a:bodyPr wrap="square" lIns="0" tIns="0" rIns="0" bIns="0" rtlCol="0">
            <a:noAutofit/>
          </a:bodyPr>
          <a:lstStyle/>
          <a:p>
            <a:r>
              <a:rPr lang="en-US" sz="700" dirty="0">
                <a:solidFill>
                  <a:schemeClr val="tx1">
                    <a:lumMod val="65000"/>
                    <a:lumOff val="35000"/>
                  </a:schemeClr>
                </a:solidFill>
                <a:latin typeface="Roboto Medium" charset="0"/>
              </a:rPr>
              <a:t>Newmark Group, Inc. Acquires ACRES</a:t>
            </a:r>
          </a:p>
          <a:p>
            <a:r>
              <a:rPr lang="en-US" sz="700" dirty="0">
                <a:solidFill>
                  <a:schemeClr val="tx1">
                    <a:lumMod val="65000"/>
                    <a:lumOff val="35000"/>
                  </a:schemeClr>
                </a:solidFill>
                <a:latin typeface="Roboto Condensed Regular" charset="0"/>
              </a:rPr>
              <a:t>Salt Lake City</a:t>
            </a:r>
          </a:p>
        </p:txBody>
      </p:sp>
      <p:sp>
        <p:nvSpPr>
          <p:cNvPr id="161" name="TextBox 4">
            <a:extLst>
              <a:ext uri="{FF2B5EF4-FFF2-40B4-BE49-F238E27FC236}">
                <a16:creationId xmlns:a16="http://schemas.microsoft.com/office/drawing/2014/main" id="{EBCC7780-2FD5-49DD-B0C8-6B1B11269F4C}"/>
              </a:ext>
            </a:extLst>
          </p:cNvPr>
          <p:cNvSpPr txBox="1"/>
          <p:nvPr/>
        </p:nvSpPr>
        <p:spPr>
          <a:xfrm>
            <a:off x="8395601" y="5149305"/>
            <a:ext cx="949059" cy="314698"/>
          </a:xfrm>
          <a:prstGeom prst="rect">
            <a:avLst/>
          </a:prstGeom>
          <a:noFill/>
        </p:spPr>
        <p:txBody>
          <a:bodyPr wrap="square" lIns="0" tIns="0" rIns="0" bIns="0" rtlCol="0">
            <a:noAutofit/>
          </a:bodyPr>
          <a:lstStyle/>
          <a:p>
            <a:r>
              <a:rPr lang="en-US" sz="700" dirty="0">
                <a:solidFill>
                  <a:schemeClr val="tx1">
                    <a:lumMod val="65000"/>
                    <a:lumOff val="35000"/>
                  </a:schemeClr>
                </a:solidFill>
                <a:latin typeface="Roboto Condensed Regular" charset="0"/>
              </a:rPr>
              <a:t>Newmark Group, Inc. acquires innovative CRE workflow solutions provider, Workframe, Inc.</a:t>
            </a:r>
          </a:p>
        </p:txBody>
      </p:sp>
      <p:pic>
        <p:nvPicPr>
          <p:cNvPr id="162" name="Picture 161">
            <a:extLst>
              <a:ext uri="{FF2B5EF4-FFF2-40B4-BE49-F238E27FC236}">
                <a16:creationId xmlns:a16="http://schemas.microsoft.com/office/drawing/2014/main" id="{D013A261-00CD-42CD-A22A-3D99F62BAD4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400113" y="4835115"/>
            <a:ext cx="617221" cy="252985"/>
          </a:xfrm>
          <a:prstGeom prst="rect">
            <a:avLst/>
          </a:prstGeom>
        </p:spPr>
      </p:pic>
      <p:sp>
        <p:nvSpPr>
          <p:cNvPr id="163" name="TextBox 4">
            <a:extLst>
              <a:ext uri="{FF2B5EF4-FFF2-40B4-BE49-F238E27FC236}">
                <a16:creationId xmlns:a16="http://schemas.microsoft.com/office/drawing/2014/main" id="{B66C0EE2-E540-4B76-84F2-B83A623BBAA8}"/>
              </a:ext>
            </a:extLst>
          </p:cNvPr>
          <p:cNvSpPr txBox="1"/>
          <p:nvPr/>
        </p:nvSpPr>
        <p:spPr>
          <a:xfrm>
            <a:off x="2415817" y="5358565"/>
            <a:ext cx="1357148" cy="283092"/>
          </a:xfrm>
          <a:prstGeom prst="rect">
            <a:avLst/>
          </a:prstGeom>
          <a:noFill/>
        </p:spPr>
        <p:txBody>
          <a:bodyPr wrap="square" lIns="0" tIns="0" rIns="0" bIns="0" rtlCol="0">
            <a:noAutofit/>
          </a:bodyPr>
          <a:lstStyle/>
          <a:p>
            <a:r>
              <a:rPr lang="en-US" sz="700" dirty="0">
                <a:solidFill>
                  <a:schemeClr val="tx1">
                    <a:lumMod val="65000"/>
                    <a:lumOff val="35000"/>
                  </a:schemeClr>
                </a:solidFill>
                <a:latin typeface="Roboto Medium" charset="0"/>
                <a:ea typeface="Roboto Condensed Light" panose="02000000000000000000" pitchFamily="2" charset="0"/>
              </a:rPr>
              <a:t>National Multifamily</a:t>
            </a:r>
          </a:p>
          <a:p>
            <a:r>
              <a:rPr lang="en-US" sz="700" dirty="0">
                <a:solidFill>
                  <a:schemeClr val="tx1">
                    <a:lumMod val="65000"/>
                    <a:lumOff val="35000"/>
                  </a:schemeClr>
                </a:solidFill>
                <a:latin typeface="Roboto Condensed Regular" charset="0"/>
                <a:ea typeface="Roboto Condensed Light" panose="02000000000000000000" pitchFamily="2" charset="0"/>
              </a:rPr>
              <a:t>(16 companies)</a:t>
            </a:r>
          </a:p>
        </p:txBody>
      </p:sp>
      <p:sp>
        <p:nvSpPr>
          <p:cNvPr id="164" name="TextBox 4">
            <a:extLst>
              <a:ext uri="{FF2B5EF4-FFF2-40B4-BE49-F238E27FC236}">
                <a16:creationId xmlns:a16="http://schemas.microsoft.com/office/drawing/2014/main" id="{A5C191FC-4545-4AF6-8808-FF0C9828183B}"/>
              </a:ext>
            </a:extLst>
          </p:cNvPr>
          <p:cNvSpPr txBox="1"/>
          <p:nvPr/>
        </p:nvSpPr>
        <p:spPr>
          <a:xfrm>
            <a:off x="3868637" y="3556928"/>
            <a:ext cx="1060488" cy="267818"/>
          </a:xfrm>
          <a:prstGeom prst="rect">
            <a:avLst/>
          </a:prstGeom>
          <a:noFill/>
        </p:spPr>
        <p:txBody>
          <a:bodyPr wrap="square" lIns="0" tIns="0" rIns="0" bIns="0" rtlCol="0">
            <a:noAutofit/>
          </a:bodyPr>
          <a:lstStyle/>
          <a:p>
            <a:r>
              <a:rPr lang="en-US" sz="1850" cap="all" dirty="0">
                <a:solidFill>
                  <a:srgbClr val="D7272E"/>
                </a:solidFill>
                <a:latin typeface="Roboto Condensed Regular" pitchFamily="2" charset="0"/>
                <a:ea typeface="Roboto Condensed Regular" pitchFamily="2" charset="0"/>
              </a:rPr>
              <a:t>2016</a:t>
            </a:r>
          </a:p>
        </p:txBody>
      </p:sp>
      <p:cxnSp>
        <p:nvCxnSpPr>
          <p:cNvPr id="165" name="Straight Connector 24">
            <a:extLst>
              <a:ext uri="{FF2B5EF4-FFF2-40B4-BE49-F238E27FC236}">
                <a16:creationId xmlns:a16="http://schemas.microsoft.com/office/drawing/2014/main" id="{97B44C6B-4FCB-495E-9F2A-31DF72E36039}"/>
              </a:ext>
            </a:extLst>
          </p:cNvPr>
          <p:cNvCxnSpPr/>
          <p:nvPr/>
        </p:nvCxnSpPr>
        <p:spPr>
          <a:xfrm flipH="1">
            <a:off x="3644611" y="3784105"/>
            <a:ext cx="1284514" cy="0"/>
          </a:xfrm>
          <a:prstGeom prst="line">
            <a:avLst/>
          </a:prstGeom>
          <a:ln w="3175">
            <a:solidFill>
              <a:srgbClr val="ED1848"/>
            </a:solidFill>
          </a:ln>
        </p:spPr>
        <p:style>
          <a:lnRef idx="1">
            <a:schemeClr val="accent1"/>
          </a:lnRef>
          <a:fillRef idx="0">
            <a:schemeClr val="accent1"/>
          </a:fillRef>
          <a:effectRef idx="0">
            <a:schemeClr val="accent1"/>
          </a:effectRef>
          <a:fontRef idx="minor">
            <a:schemeClr val="tx1"/>
          </a:fontRef>
        </p:style>
      </p:cxnSp>
      <p:pic>
        <p:nvPicPr>
          <p:cNvPr id="166" name="Picture 165">
            <a:extLst>
              <a:ext uri="{FF2B5EF4-FFF2-40B4-BE49-F238E27FC236}">
                <a16:creationId xmlns:a16="http://schemas.microsoft.com/office/drawing/2014/main" id="{B9764221-C601-4EB6-814E-7E7E2A536B7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07559" y="5084893"/>
            <a:ext cx="822962" cy="265177"/>
          </a:xfrm>
          <a:prstGeom prst="rect">
            <a:avLst/>
          </a:prstGeom>
        </p:spPr>
      </p:pic>
      <p:sp>
        <p:nvSpPr>
          <p:cNvPr id="167" name="TextBox 4">
            <a:extLst>
              <a:ext uri="{FF2B5EF4-FFF2-40B4-BE49-F238E27FC236}">
                <a16:creationId xmlns:a16="http://schemas.microsoft.com/office/drawing/2014/main" id="{121A0A07-B4A9-496A-8576-75B6F44D594D}"/>
              </a:ext>
            </a:extLst>
          </p:cNvPr>
          <p:cNvSpPr txBox="1"/>
          <p:nvPr/>
        </p:nvSpPr>
        <p:spPr>
          <a:xfrm>
            <a:off x="2409216" y="3556928"/>
            <a:ext cx="1060488" cy="267818"/>
          </a:xfrm>
          <a:prstGeom prst="rect">
            <a:avLst/>
          </a:prstGeom>
          <a:noFill/>
        </p:spPr>
        <p:txBody>
          <a:bodyPr wrap="square" lIns="0" tIns="0" rIns="0" bIns="0" rtlCol="0">
            <a:noAutofit/>
          </a:bodyPr>
          <a:lstStyle/>
          <a:p>
            <a:r>
              <a:rPr lang="en-US" sz="1850" cap="all" dirty="0">
                <a:solidFill>
                  <a:srgbClr val="D7272E"/>
                </a:solidFill>
                <a:latin typeface="Roboto Condensed Regular" pitchFamily="2" charset="0"/>
                <a:ea typeface="Roboto Condensed Regular" pitchFamily="2" charset="0"/>
              </a:rPr>
              <a:t>2012</a:t>
            </a:r>
          </a:p>
        </p:txBody>
      </p:sp>
      <p:sp>
        <p:nvSpPr>
          <p:cNvPr id="168" name="TextBox 4">
            <a:extLst>
              <a:ext uri="{FF2B5EF4-FFF2-40B4-BE49-F238E27FC236}">
                <a16:creationId xmlns:a16="http://schemas.microsoft.com/office/drawing/2014/main" id="{5F6DA959-CCD8-4809-B60F-979649E98E5F}"/>
              </a:ext>
            </a:extLst>
          </p:cNvPr>
          <p:cNvSpPr txBox="1"/>
          <p:nvPr/>
        </p:nvSpPr>
        <p:spPr>
          <a:xfrm>
            <a:off x="2434482" y="4236032"/>
            <a:ext cx="1035222" cy="689984"/>
          </a:xfrm>
          <a:prstGeom prst="rect">
            <a:avLst/>
          </a:prstGeom>
          <a:noFill/>
        </p:spPr>
        <p:txBody>
          <a:bodyPr wrap="square" lIns="0" tIns="0" rIns="0" bIns="0" rtlCol="0">
            <a:noAutofit/>
          </a:bodyPr>
          <a:lstStyle/>
          <a:p>
            <a:r>
              <a:rPr lang="en-US" sz="700" dirty="0">
                <a:solidFill>
                  <a:schemeClr val="tx1">
                    <a:lumMod val="65000"/>
                    <a:lumOff val="35000"/>
                  </a:schemeClr>
                </a:solidFill>
                <a:latin typeface="Roboto Medium" charset="0"/>
                <a:ea typeface="Roboto Condensed Light" panose="02000000000000000000" pitchFamily="2" charset="0"/>
              </a:rPr>
              <a:t>Frederick Ross</a:t>
            </a:r>
          </a:p>
          <a:p>
            <a:r>
              <a:rPr lang="en-US" sz="700" dirty="0">
                <a:solidFill>
                  <a:schemeClr val="tx1">
                    <a:lumMod val="65000"/>
                    <a:lumOff val="35000"/>
                  </a:schemeClr>
                </a:solidFill>
                <a:latin typeface="Roboto Condensed Regular" charset="0"/>
                <a:ea typeface="Roboto Condensed Light" panose="02000000000000000000" pitchFamily="2" charset="0"/>
              </a:rPr>
              <a:t>Denver</a:t>
            </a:r>
          </a:p>
          <a:p>
            <a:endParaRPr lang="en-US" sz="700" dirty="0">
              <a:solidFill>
                <a:schemeClr val="tx1">
                  <a:lumMod val="65000"/>
                  <a:lumOff val="35000"/>
                </a:schemeClr>
              </a:solidFill>
              <a:latin typeface="Roboto Condensed Regular" charset="0"/>
              <a:ea typeface="Roboto Condensed Light" panose="02000000000000000000" pitchFamily="2" charset="0"/>
            </a:endParaRPr>
          </a:p>
          <a:p>
            <a:r>
              <a:rPr lang="en-US" sz="700" dirty="0">
                <a:solidFill>
                  <a:schemeClr val="tx1">
                    <a:lumMod val="65000"/>
                    <a:lumOff val="35000"/>
                  </a:schemeClr>
                </a:solidFill>
                <a:latin typeface="Roboto Medium" charset="0"/>
                <a:ea typeface="Roboto Condensed Light" panose="02000000000000000000" pitchFamily="2" charset="0"/>
              </a:rPr>
              <a:t>Smith Mack</a:t>
            </a:r>
          </a:p>
          <a:p>
            <a:r>
              <a:rPr lang="en-US" sz="700" dirty="0">
                <a:solidFill>
                  <a:schemeClr val="tx1">
                    <a:lumMod val="65000"/>
                    <a:lumOff val="35000"/>
                  </a:schemeClr>
                </a:solidFill>
                <a:latin typeface="Roboto Condensed Regular" charset="0"/>
                <a:ea typeface="Roboto Condensed Light" panose="02000000000000000000" pitchFamily="2" charset="0"/>
              </a:rPr>
              <a:t>Philadelphia</a:t>
            </a:r>
          </a:p>
        </p:txBody>
      </p:sp>
      <p:cxnSp>
        <p:nvCxnSpPr>
          <p:cNvPr id="169" name="Straight Connector 24">
            <a:extLst>
              <a:ext uri="{FF2B5EF4-FFF2-40B4-BE49-F238E27FC236}">
                <a16:creationId xmlns:a16="http://schemas.microsoft.com/office/drawing/2014/main" id="{22CC6B0B-9F80-4B8F-BB23-50433986CC94}"/>
              </a:ext>
            </a:extLst>
          </p:cNvPr>
          <p:cNvCxnSpPr/>
          <p:nvPr/>
        </p:nvCxnSpPr>
        <p:spPr>
          <a:xfrm flipH="1">
            <a:off x="2185190" y="3784105"/>
            <a:ext cx="1284514" cy="0"/>
          </a:xfrm>
          <a:prstGeom prst="line">
            <a:avLst/>
          </a:prstGeom>
          <a:ln w="3175">
            <a:solidFill>
              <a:srgbClr val="ED1848"/>
            </a:solidFill>
          </a:ln>
        </p:spPr>
        <p:style>
          <a:lnRef idx="1">
            <a:schemeClr val="accent1"/>
          </a:lnRef>
          <a:fillRef idx="0">
            <a:schemeClr val="accent1"/>
          </a:fillRef>
          <a:effectRef idx="0">
            <a:schemeClr val="accent1"/>
          </a:effectRef>
          <a:fontRef idx="minor">
            <a:schemeClr val="tx1"/>
          </a:fontRef>
        </p:style>
      </p:cxnSp>
      <p:pic>
        <p:nvPicPr>
          <p:cNvPr id="170" name="Picture 169">
            <a:extLst>
              <a:ext uri="{FF2B5EF4-FFF2-40B4-BE49-F238E27FC236}">
                <a16:creationId xmlns:a16="http://schemas.microsoft.com/office/drawing/2014/main" id="{A14C7E5A-E543-4110-81C1-730CD6CE4D4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475549" y="3876666"/>
            <a:ext cx="566929" cy="341377"/>
          </a:xfrm>
          <a:prstGeom prst="rect">
            <a:avLst/>
          </a:prstGeom>
        </p:spPr>
      </p:pic>
      <p:sp>
        <p:nvSpPr>
          <p:cNvPr id="171" name="TextBox 4">
            <a:extLst>
              <a:ext uri="{FF2B5EF4-FFF2-40B4-BE49-F238E27FC236}">
                <a16:creationId xmlns:a16="http://schemas.microsoft.com/office/drawing/2014/main" id="{BCA86274-5BF6-46B2-9407-AB674FD0D7A1}"/>
              </a:ext>
            </a:extLst>
          </p:cNvPr>
          <p:cNvSpPr txBox="1"/>
          <p:nvPr/>
        </p:nvSpPr>
        <p:spPr>
          <a:xfrm>
            <a:off x="2414814" y="4824087"/>
            <a:ext cx="1060488" cy="267818"/>
          </a:xfrm>
          <a:prstGeom prst="rect">
            <a:avLst/>
          </a:prstGeom>
          <a:noFill/>
        </p:spPr>
        <p:txBody>
          <a:bodyPr wrap="square" lIns="0" tIns="0" rIns="0" bIns="0" rtlCol="0">
            <a:noAutofit/>
          </a:bodyPr>
          <a:lstStyle/>
          <a:p>
            <a:r>
              <a:rPr lang="en-US" sz="1850" cap="all" dirty="0">
                <a:solidFill>
                  <a:srgbClr val="D7272E"/>
                </a:solidFill>
                <a:latin typeface="Roboto Condensed Regular" pitchFamily="2" charset="0"/>
                <a:ea typeface="Roboto Condensed Regular" pitchFamily="2" charset="0"/>
              </a:rPr>
              <a:t>2014</a:t>
            </a:r>
          </a:p>
        </p:txBody>
      </p:sp>
      <p:sp>
        <p:nvSpPr>
          <p:cNvPr id="172" name="TextBox 4">
            <a:extLst>
              <a:ext uri="{FF2B5EF4-FFF2-40B4-BE49-F238E27FC236}">
                <a16:creationId xmlns:a16="http://schemas.microsoft.com/office/drawing/2014/main" id="{B56293BF-9A16-4E32-9ABB-B34031C3FF1C}"/>
              </a:ext>
            </a:extLst>
          </p:cNvPr>
          <p:cNvSpPr txBox="1"/>
          <p:nvPr/>
        </p:nvSpPr>
        <p:spPr>
          <a:xfrm>
            <a:off x="2447767" y="5860564"/>
            <a:ext cx="1035222" cy="215100"/>
          </a:xfrm>
          <a:prstGeom prst="rect">
            <a:avLst/>
          </a:prstGeom>
          <a:noFill/>
        </p:spPr>
        <p:txBody>
          <a:bodyPr wrap="square" lIns="0" tIns="0" rIns="0" bIns="0" rtlCol="0">
            <a:noAutofit/>
          </a:bodyPr>
          <a:lstStyle/>
          <a:p>
            <a:r>
              <a:rPr lang="en-US" sz="700" dirty="0">
                <a:solidFill>
                  <a:schemeClr val="tx1">
                    <a:lumMod val="65000"/>
                    <a:lumOff val="35000"/>
                  </a:schemeClr>
                </a:solidFill>
                <a:latin typeface="Roboto Condensed Regular" charset="0"/>
                <a:ea typeface="Roboto Condensed Light" panose="02000000000000000000" pitchFamily="2" charset="0"/>
              </a:rPr>
              <a:t>Northern California</a:t>
            </a:r>
          </a:p>
        </p:txBody>
      </p:sp>
      <p:pic>
        <p:nvPicPr>
          <p:cNvPr id="174" name="Picture 173">
            <a:extLst>
              <a:ext uri="{FF2B5EF4-FFF2-40B4-BE49-F238E27FC236}">
                <a16:creationId xmlns:a16="http://schemas.microsoft.com/office/drawing/2014/main" id="{12A7E577-9589-4122-A961-1B7F3B0C0FF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415246" y="5672635"/>
            <a:ext cx="969266" cy="176784"/>
          </a:xfrm>
          <a:prstGeom prst="rect">
            <a:avLst/>
          </a:prstGeom>
        </p:spPr>
      </p:pic>
      <p:sp>
        <p:nvSpPr>
          <p:cNvPr id="175" name="TextBox 4">
            <a:extLst>
              <a:ext uri="{FF2B5EF4-FFF2-40B4-BE49-F238E27FC236}">
                <a16:creationId xmlns:a16="http://schemas.microsoft.com/office/drawing/2014/main" id="{25084B42-D4F6-4BA4-9078-7B9DC82D9689}"/>
              </a:ext>
            </a:extLst>
          </p:cNvPr>
          <p:cNvSpPr txBox="1"/>
          <p:nvPr/>
        </p:nvSpPr>
        <p:spPr>
          <a:xfrm>
            <a:off x="2426364" y="5994480"/>
            <a:ext cx="1060488" cy="267818"/>
          </a:xfrm>
          <a:prstGeom prst="rect">
            <a:avLst/>
          </a:prstGeom>
          <a:noFill/>
        </p:spPr>
        <p:txBody>
          <a:bodyPr wrap="square" lIns="0" tIns="0" rIns="0" bIns="0" rtlCol="0">
            <a:noAutofit/>
          </a:bodyPr>
          <a:lstStyle/>
          <a:p>
            <a:r>
              <a:rPr lang="en-US" sz="1850" cap="all" dirty="0">
                <a:solidFill>
                  <a:srgbClr val="D7272E"/>
                </a:solidFill>
                <a:latin typeface="Roboto Condensed Regular" pitchFamily="2" charset="0"/>
                <a:ea typeface="Roboto Condensed Regular" pitchFamily="2" charset="0"/>
              </a:rPr>
              <a:t>2015</a:t>
            </a:r>
          </a:p>
        </p:txBody>
      </p:sp>
      <p:pic>
        <p:nvPicPr>
          <p:cNvPr id="177" name="Picture 176">
            <a:extLst>
              <a:ext uri="{FF2B5EF4-FFF2-40B4-BE49-F238E27FC236}">
                <a16:creationId xmlns:a16="http://schemas.microsoft.com/office/drawing/2014/main" id="{9E7ACAB8-3E0A-4B2B-A07C-849F8BFD23B9}"/>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b="62730"/>
          <a:stretch/>
        </p:blipFill>
        <p:spPr>
          <a:xfrm>
            <a:off x="2443782" y="6339282"/>
            <a:ext cx="801626" cy="272639"/>
          </a:xfrm>
          <a:prstGeom prst="rect">
            <a:avLst/>
          </a:prstGeom>
        </p:spPr>
      </p:pic>
      <p:pic>
        <p:nvPicPr>
          <p:cNvPr id="178" name="Picture 177">
            <a:extLst>
              <a:ext uri="{FF2B5EF4-FFF2-40B4-BE49-F238E27FC236}">
                <a16:creationId xmlns:a16="http://schemas.microsoft.com/office/drawing/2014/main" id="{E4691193-94CC-42D5-A9E5-7B278D3AAC11}"/>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54680"/>
          <a:stretch/>
        </p:blipFill>
        <p:spPr>
          <a:xfrm>
            <a:off x="2434482" y="6651187"/>
            <a:ext cx="801626" cy="331529"/>
          </a:xfrm>
          <a:prstGeom prst="rect">
            <a:avLst/>
          </a:prstGeom>
        </p:spPr>
      </p:pic>
      <p:sp>
        <p:nvSpPr>
          <p:cNvPr id="179" name="TextBox 4">
            <a:extLst>
              <a:ext uri="{FF2B5EF4-FFF2-40B4-BE49-F238E27FC236}">
                <a16:creationId xmlns:a16="http://schemas.microsoft.com/office/drawing/2014/main" id="{36208967-028C-441C-A39B-69125CBAE043}"/>
              </a:ext>
            </a:extLst>
          </p:cNvPr>
          <p:cNvSpPr txBox="1"/>
          <p:nvPr/>
        </p:nvSpPr>
        <p:spPr>
          <a:xfrm>
            <a:off x="3868265" y="3957980"/>
            <a:ext cx="1351937" cy="2705708"/>
          </a:xfrm>
          <a:prstGeom prst="rect">
            <a:avLst/>
          </a:prstGeom>
          <a:noFill/>
        </p:spPr>
        <p:txBody>
          <a:bodyPr wrap="square" lIns="0" tIns="0" rIns="0" bIns="0" rtlCol="0">
            <a:noAutofit/>
          </a:bodyPr>
          <a:lstStyle/>
          <a:p>
            <a:r>
              <a:rPr lang="en-US" sz="700" dirty="0">
                <a:solidFill>
                  <a:schemeClr val="tx1">
                    <a:lumMod val="65000"/>
                    <a:lumOff val="35000"/>
                  </a:schemeClr>
                </a:solidFill>
                <a:latin typeface="Roboto Medium" charset="0"/>
              </a:rPr>
              <a:t>The CRE Group</a:t>
            </a:r>
          </a:p>
          <a:p>
            <a:r>
              <a:rPr lang="en-US" sz="700" dirty="0">
                <a:solidFill>
                  <a:schemeClr val="tx1">
                    <a:lumMod val="65000"/>
                    <a:lumOff val="35000"/>
                  </a:schemeClr>
                </a:solidFill>
                <a:latin typeface="Roboto Condensed Regular" charset="0"/>
              </a:rPr>
              <a:t>Project Management</a:t>
            </a:r>
          </a:p>
          <a:p>
            <a:endParaRPr lang="en-US" sz="700" dirty="0">
              <a:solidFill>
                <a:schemeClr val="tx1">
                  <a:lumMod val="65000"/>
                  <a:lumOff val="35000"/>
                </a:schemeClr>
              </a:solidFill>
              <a:latin typeface="Roboto Medium" charset="0"/>
            </a:endParaRPr>
          </a:p>
          <a:p>
            <a:r>
              <a:rPr lang="en-US" sz="700" dirty="0">
                <a:solidFill>
                  <a:schemeClr val="tx1">
                    <a:lumMod val="65000"/>
                    <a:lumOff val="35000"/>
                  </a:schemeClr>
                </a:solidFill>
                <a:latin typeface="Roboto Medium" charset="0"/>
              </a:rPr>
              <a:t>Capital Markets</a:t>
            </a:r>
          </a:p>
          <a:p>
            <a:r>
              <a:rPr lang="en-US" sz="700" dirty="0">
                <a:solidFill>
                  <a:schemeClr val="tx1">
                    <a:lumMod val="65000"/>
                    <a:lumOff val="35000"/>
                  </a:schemeClr>
                </a:solidFill>
                <a:latin typeface="Roboto Condensed Regular" charset="0"/>
              </a:rPr>
              <a:t>Key Market Expansion</a:t>
            </a:r>
          </a:p>
          <a:p>
            <a:r>
              <a:rPr lang="en-US" sz="700" dirty="0">
                <a:solidFill>
                  <a:schemeClr val="tx1">
                    <a:lumMod val="65000"/>
                    <a:lumOff val="35000"/>
                  </a:schemeClr>
                </a:solidFill>
                <a:latin typeface="Roboto Condensed Regular" charset="0"/>
              </a:rPr>
              <a:t>Boston/Washington, D.C./</a:t>
            </a:r>
          </a:p>
          <a:p>
            <a:r>
              <a:rPr lang="en-US" sz="700" dirty="0">
                <a:solidFill>
                  <a:schemeClr val="tx1">
                    <a:lumMod val="65000"/>
                    <a:lumOff val="35000"/>
                  </a:schemeClr>
                </a:solidFill>
                <a:latin typeface="Roboto Condensed Regular" charset="0"/>
              </a:rPr>
              <a:t>Southern California</a:t>
            </a:r>
          </a:p>
          <a:p>
            <a:endParaRPr lang="en-US" sz="700" dirty="0">
              <a:solidFill>
                <a:schemeClr val="tx1">
                  <a:lumMod val="65000"/>
                  <a:lumOff val="35000"/>
                </a:schemeClr>
              </a:solidFill>
              <a:latin typeface="Roboto Condensed Regular" charset="0"/>
            </a:endParaRPr>
          </a:p>
          <a:p>
            <a:r>
              <a:rPr lang="en-US" sz="700" dirty="0">
                <a:solidFill>
                  <a:schemeClr val="tx1">
                    <a:lumMod val="65000"/>
                    <a:lumOff val="35000"/>
                  </a:schemeClr>
                </a:solidFill>
                <a:latin typeface="Roboto Medium" charset="0"/>
              </a:rPr>
              <a:t>Continental Realty</a:t>
            </a:r>
          </a:p>
          <a:p>
            <a:r>
              <a:rPr lang="en-US" sz="700" dirty="0">
                <a:solidFill>
                  <a:schemeClr val="tx1">
                    <a:lumMod val="65000"/>
                    <a:lumOff val="35000"/>
                  </a:schemeClr>
                </a:solidFill>
                <a:latin typeface="Roboto Condensed Regular" charset="0"/>
              </a:rPr>
              <a:t>Ohio</a:t>
            </a:r>
          </a:p>
          <a:p>
            <a:endParaRPr lang="en-US" sz="700" dirty="0">
              <a:solidFill>
                <a:schemeClr val="tx1">
                  <a:lumMod val="65000"/>
                  <a:lumOff val="35000"/>
                </a:schemeClr>
              </a:solidFill>
              <a:latin typeface="Roboto Condensed Regular" charset="0"/>
            </a:endParaRPr>
          </a:p>
          <a:p>
            <a:r>
              <a:rPr lang="en-US" sz="7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Rudesill-Pera Multifamily</a:t>
            </a:r>
          </a:p>
          <a:p>
            <a:r>
              <a:rPr lang="en-US" sz="700" dirty="0">
                <a:solidFill>
                  <a:schemeClr val="tx1">
                    <a:lumMod val="65000"/>
                    <a:lumOff val="35000"/>
                  </a:schemeClr>
                </a:solidFill>
                <a:latin typeface="Roboto Condensed Regular" charset="0"/>
              </a:rPr>
              <a:t>Tennessee</a:t>
            </a:r>
          </a:p>
          <a:p>
            <a:endParaRPr lang="it-IT" sz="700" dirty="0">
              <a:solidFill>
                <a:schemeClr val="tx1">
                  <a:lumMod val="65000"/>
                  <a:lumOff val="35000"/>
                </a:schemeClr>
              </a:solidFill>
              <a:latin typeface="Roboto Condensed Regular" charset="0"/>
            </a:endParaRPr>
          </a:p>
          <a:p>
            <a:r>
              <a:rPr lang="en-US" sz="700" dirty="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rPr>
              <a:t>Latin America Office</a:t>
            </a:r>
          </a:p>
          <a:p>
            <a:r>
              <a:rPr lang="en-US" sz="700" dirty="0">
                <a:solidFill>
                  <a:schemeClr val="tx1">
                    <a:lumMod val="65000"/>
                    <a:lumOff val="35000"/>
                  </a:schemeClr>
                </a:solidFill>
                <a:latin typeface="Roboto Condensed Regular" charset="0"/>
              </a:rPr>
              <a:t>Mexico City</a:t>
            </a:r>
          </a:p>
          <a:p>
            <a:endParaRPr lang="en-US" sz="700" dirty="0">
              <a:solidFill>
                <a:schemeClr val="tx1">
                  <a:lumMod val="65000"/>
                  <a:lumOff val="35000"/>
                </a:schemeClr>
              </a:solidFill>
              <a:latin typeface="Roboto Condensed Regular" charset="0"/>
            </a:endParaRPr>
          </a:p>
          <a:p>
            <a:r>
              <a:rPr lang="en-US" sz="700" dirty="0">
                <a:solidFill>
                  <a:schemeClr val="tx1">
                    <a:lumMod val="65000"/>
                    <a:lumOff val="35000"/>
                  </a:schemeClr>
                </a:solidFill>
                <a:latin typeface="Roboto Medium" charset="0"/>
              </a:rPr>
              <a:t>Walchle Lear</a:t>
            </a:r>
          </a:p>
          <a:p>
            <a:r>
              <a:rPr lang="en-US" sz="700" dirty="0">
                <a:solidFill>
                  <a:schemeClr val="tx1">
                    <a:lumMod val="65000"/>
                    <a:lumOff val="35000"/>
                  </a:schemeClr>
                </a:solidFill>
                <a:latin typeface="Roboto Condensed Regular" charset="0"/>
              </a:rPr>
              <a:t>Multifamily</a:t>
            </a:r>
          </a:p>
          <a:p>
            <a:r>
              <a:rPr lang="en-US" sz="700" dirty="0">
                <a:solidFill>
                  <a:schemeClr val="tx1">
                    <a:lumMod val="65000"/>
                    <a:lumOff val="35000"/>
                  </a:schemeClr>
                </a:solidFill>
                <a:latin typeface="Roboto Condensed Regular" charset="0"/>
              </a:rPr>
              <a:t>Jacksonville Beach, FL</a:t>
            </a:r>
          </a:p>
        </p:txBody>
      </p:sp>
      <p:pic>
        <p:nvPicPr>
          <p:cNvPr id="180" name="Picture 179">
            <a:extLst>
              <a:ext uri="{FF2B5EF4-FFF2-40B4-BE49-F238E27FC236}">
                <a16:creationId xmlns:a16="http://schemas.microsoft.com/office/drawing/2014/main" id="{E77B2B41-E931-408C-B146-0F0555EA540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41227" y="3784102"/>
            <a:ext cx="105777" cy="3467783"/>
          </a:xfrm>
          <a:prstGeom prst="rect">
            <a:avLst/>
          </a:prstGeom>
        </p:spPr>
      </p:pic>
      <p:pic>
        <p:nvPicPr>
          <p:cNvPr id="181" name="Picture 180">
            <a:extLst>
              <a:ext uri="{FF2B5EF4-FFF2-40B4-BE49-F238E27FC236}">
                <a16:creationId xmlns:a16="http://schemas.microsoft.com/office/drawing/2014/main" id="{70F2140C-23BC-42D2-BB2A-6D40CE013423}"/>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192593" y="3799767"/>
            <a:ext cx="105777" cy="3467783"/>
          </a:xfrm>
          <a:prstGeom prst="rect">
            <a:avLst/>
          </a:prstGeom>
        </p:spPr>
      </p:pic>
      <p:cxnSp>
        <p:nvCxnSpPr>
          <p:cNvPr id="74" name="Straight Connector 24">
            <a:extLst>
              <a:ext uri="{FF2B5EF4-FFF2-40B4-BE49-F238E27FC236}">
                <a16:creationId xmlns:a16="http://schemas.microsoft.com/office/drawing/2014/main" id="{E6E38AAE-5D66-42FC-8895-DC64EA07D745}"/>
              </a:ext>
            </a:extLst>
          </p:cNvPr>
          <p:cNvCxnSpPr/>
          <p:nvPr/>
        </p:nvCxnSpPr>
        <p:spPr>
          <a:xfrm flipH="1">
            <a:off x="747547" y="5988437"/>
            <a:ext cx="1284514" cy="0"/>
          </a:xfrm>
          <a:prstGeom prst="line">
            <a:avLst/>
          </a:prstGeom>
          <a:ln w="3175">
            <a:solidFill>
              <a:srgbClr val="D7272E"/>
            </a:solidFill>
          </a:ln>
        </p:spPr>
        <p:style>
          <a:lnRef idx="1">
            <a:schemeClr val="accent1"/>
          </a:lnRef>
          <a:fillRef idx="0">
            <a:schemeClr val="accent1"/>
          </a:fillRef>
          <a:effectRef idx="0">
            <a:schemeClr val="accent1"/>
          </a:effectRef>
          <a:fontRef idx="minor">
            <a:schemeClr val="tx1"/>
          </a:fontRef>
        </p:style>
      </p:cxnSp>
      <p:cxnSp>
        <p:nvCxnSpPr>
          <p:cNvPr id="78" name="Straight Connector 24">
            <a:extLst>
              <a:ext uri="{FF2B5EF4-FFF2-40B4-BE49-F238E27FC236}">
                <a16:creationId xmlns:a16="http://schemas.microsoft.com/office/drawing/2014/main" id="{19978A3D-01E0-4468-A355-E3DD89BAA768}"/>
              </a:ext>
            </a:extLst>
          </p:cNvPr>
          <p:cNvCxnSpPr/>
          <p:nvPr/>
        </p:nvCxnSpPr>
        <p:spPr>
          <a:xfrm flipH="1">
            <a:off x="741489" y="4658223"/>
            <a:ext cx="1284514" cy="0"/>
          </a:xfrm>
          <a:prstGeom prst="line">
            <a:avLst/>
          </a:prstGeom>
          <a:ln w="3175">
            <a:solidFill>
              <a:srgbClr val="D7272E"/>
            </a:solidFill>
          </a:ln>
        </p:spPr>
        <p:style>
          <a:lnRef idx="1">
            <a:schemeClr val="accent1"/>
          </a:lnRef>
          <a:fillRef idx="0">
            <a:schemeClr val="accent1"/>
          </a:fillRef>
          <a:effectRef idx="0">
            <a:schemeClr val="accent1"/>
          </a:effectRef>
          <a:fontRef idx="minor">
            <a:schemeClr val="tx1"/>
          </a:fontRef>
        </p:style>
      </p:cxnSp>
      <p:cxnSp>
        <p:nvCxnSpPr>
          <p:cNvPr id="173" name="Straight Connector 24">
            <a:extLst>
              <a:ext uri="{FF2B5EF4-FFF2-40B4-BE49-F238E27FC236}">
                <a16:creationId xmlns:a16="http://schemas.microsoft.com/office/drawing/2014/main" id="{38A58E0B-B5AA-43AA-8025-0E4B25A0E4B1}"/>
              </a:ext>
            </a:extLst>
          </p:cNvPr>
          <p:cNvCxnSpPr/>
          <p:nvPr/>
        </p:nvCxnSpPr>
        <p:spPr>
          <a:xfrm flipH="1">
            <a:off x="2199334" y="5041104"/>
            <a:ext cx="1284514" cy="0"/>
          </a:xfrm>
          <a:prstGeom prst="line">
            <a:avLst/>
          </a:prstGeom>
          <a:ln w="3175">
            <a:solidFill>
              <a:srgbClr val="D7272E"/>
            </a:solidFill>
          </a:ln>
        </p:spPr>
        <p:style>
          <a:lnRef idx="1">
            <a:schemeClr val="accent1"/>
          </a:lnRef>
          <a:fillRef idx="0">
            <a:schemeClr val="accent1"/>
          </a:fillRef>
          <a:effectRef idx="0">
            <a:schemeClr val="accent1"/>
          </a:effectRef>
          <a:fontRef idx="minor">
            <a:schemeClr val="tx1"/>
          </a:fontRef>
        </p:style>
      </p:cxnSp>
      <p:cxnSp>
        <p:nvCxnSpPr>
          <p:cNvPr id="176" name="Straight Connector 24">
            <a:extLst>
              <a:ext uri="{FF2B5EF4-FFF2-40B4-BE49-F238E27FC236}">
                <a16:creationId xmlns:a16="http://schemas.microsoft.com/office/drawing/2014/main" id="{F9960BE3-753D-4E19-AB16-588D425EDECF}"/>
              </a:ext>
            </a:extLst>
          </p:cNvPr>
          <p:cNvCxnSpPr/>
          <p:nvPr/>
        </p:nvCxnSpPr>
        <p:spPr>
          <a:xfrm flipH="1">
            <a:off x="2193792" y="6221657"/>
            <a:ext cx="1284514" cy="0"/>
          </a:xfrm>
          <a:prstGeom prst="line">
            <a:avLst/>
          </a:prstGeom>
          <a:ln w="3175">
            <a:solidFill>
              <a:srgbClr val="D7272E"/>
            </a:solidFill>
          </a:ln>
        </p:spPr>
        <p:style>
          <a:lnRef idx="1">
            <a:schemeClr val="accent1"/>
          </a:lnRef>
          <a:fillRef idx="0">
            <a:schemeClr val="accent1"/>
          </a:fillRef>
          <a:effectRef idx="0">
            <a:schemeClr val="accent1"/>
          </a:effectRef>
          <a:fontRef idx="minor">
            <a:schemeClr val="tx1"/>
          </a:fontRef>
        </p:style>
      </p:cxnSp>
      <p:pic>
        <p:nvPicPr>
          <p:cNvPr id="182" name="Picture 181">
            <a:extLst>
              <a:ext uri="{FF2B5EF4-FFF2-40B4-BE49-F238E27FC236}">
                <a16:creationId xmlns:a16="http://schemas.microsoft.com/office/drawing/2014/main" id="{5AD0A8B5-77D1-435D-A1C2-198F2ABB4B3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678136" y="3806885"/>
            <a:ext cx="105777" cy="3467783"/>
          </a:xfrm>
          <a:prstGeom prst="rect">
            <a:avLst/>
          </a:prstGeom>
        </p:spPr>
      </p:pic>
      <p:pic>
        <p:nvPicPr>
          <p:cNvPr id="183" name="Picture 182">
            <a:extLst>
              <a:ext uri="{FF2B5EF4-FFF2-40B4-BE49-F238E27FC236}">
                <a16:creationId xmlns:a16="http://schemas.microsoft.com/office/drawing/2014/main" id="{21458153-F5EE-4474-9EFF-F058A53BF6F7}"/>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105289" y="3806886"/>
            <a:ext cx="105777" cy="3467783"/>
          </a:xfrm>
          <a:prstGeom prst="rect">
            <a:avLst/>
          </a:prstGeom>
        </p:spPr>
      </p:pic>
      <p:pic>
        <p:nvPicPr>
          <p:cNvPr id="184" name="Picture 183">
            <a:extLst>
              <a:ext uri="{FF2B5EF4-FFF2-40B4-BE49-F238E27FC236}">
                <a16:creationId xmlns:a16="http://schemas.microsoft.com/office/drawing/2014/main" id="{842506D8-5E7D-4726-A2A2-635B2C8C3843}"/>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754630" y="3806887"/>
            <a:ext cx="105777" cy="3467783"/>
          </a:xfrm>
          <a:prstGeom prst="rect">
            <a:avLst/>
          </a:prstGeom>
        </p:spPr>
      </p:pic>
      <p:pic>
        <p:nvPicPr>
          <p:cNvPr id="185" name="Picture 184">
            <a:extLst>
              <a:ext uri="{FF2B5EF4-FFF2-40B4-BE49-F238E27FC236}">
                <a16:creationId xmlns:a16="http://schemas.microsoft.com/office/drawing/2014/main" id="{33B8FE8A-B2E5-4B9E-8AAF-332D8F96F123}"/>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241597" y="3806887"/>
            <a:ext cx="105777" cy="3467783"/>
          </a:xfrm>
          <a:prstGeom prst="rect">
            <a:avLst/>
          </a:prstGeom>
        </p:spPr>
      </p:pic>
      <p:sp>
        <p:nvSpPr>
          <p:cNvPr id="186" name="TextBox 4">
            <a:extLst>
              <a:ext uri="{FF2B5EF4-FFF2-40B4-BE49-F238E27FC236}">
                <a16:creationId xmlns:a16="http://schemas.microsoft.com/office/drawing/2014/main" id="{07225A57-3133-4D94-8B2D-AE646C9BFE26}"/>
              </a:ext>
            </a:extLst>
          </p:cNvPr>
          <p:cNvSpPr txBox="1"/>
          <p:nvPr/>
        </p:nvSpPr>
        <p:spPr>
          <a:xfrm>
            <a:off x="5320836" y="7205976"/>
            <a:ext cx="1750903" cy="311455"/>
          </a:xfrm>
          <a:prstGeom prst="rect">
            <a:avLst/>
          </a:prstGeom>
          <a:noFill/>
        </p:spPr>
        <p:txBody>
          <a:bodyPr wrap="square" lIns="0" tIns="0" rIns="0" bIns="0" rtlCol="0">
            <a:noAutofit/>
          </a:bodyPr>
          <a:lstStyle/>
          <a:p>
            <a:r>
              <a:rPr lang="en-US" sz="700" dirty="0">
                <a:solidFill>
                  <a:schemeClr val="tx1">
                    <a:lumMod val="65000"/>
                    <a:lumOff val="35000"/>
                  </a:schemeClr>
                </a:solidFill>
                <a:latin typeface="Roboto Medium" charset="0"/>
              </a:rPr>
              <a:t>Newmark IPO</a:t>
            </a:r>
          </a:p>
          <a:p>
            <a:r>
              <a:rPr lang="en-US" sz="700" dirty="0">
                <a:solidFill>
                  <a:schemeClr val="tx1">
                    <a:lumMod val="65000"/>
                    <a:lumOff val="35000"/>
                  </a:schemeClr>
                </a:solidFill>
                <a:latin typeface="Roboto Condensed Regular" charset="0"/>
              </a:rPr>
              <a:t>NASDAQ: NMRK</a:t>
            </a:r>
          </a:p>
        </p:txBody>
      </p:sp>
    </p:spTree>
    <p:extLst>
      <p:ext uri="{BB962C8B-B14F-4D97-AF65-F5344CB8AC3E}">
        <p14:creationId xmlns:p14="http://schemas.microsoft.com/office/powerpoint/2010/main" val="430440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Straight Connector 62"/>
          <p:cNvCxnSpPr/>
          <p:nvPr/>
        </p:nvCxnSpPr>
        <p:spPr>
          <a:xfrm>
            <a:off x="9608180" y="-1"/>
            <a:ext cx="0" cy="723901"/>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9603632" y="508887"/>
            <a:ext cx="295835" cy="233624"/>
          </a:xfrm>
          <a:prstGeom prst="rect">
            <a:avLst/>
          </a:prstGeom>
          <a:noFill/>
        </p:spPr>
        <p:txBody>
          <a:bodyPr wrap="square" lIns="0" tIns="0" rIns="0" bIns="0" rtlCol="0" anchor="b">
            <a:noAutofit/>
          </a:bodyPr>
          <a:lstStyle/>
          <a:p>
            <a:pPr algn="ctr"/>
            <a:fld id="{85042BE2-EC91-4BB2-977B-0642A91EF68A}" type="slidenum">
              <a:rPr lang="en-US" sz="1200" b="1" smtClean="0">
                <a:solidFill>
                  <a:schemeClr val="bg1">
                    <a:lumMod val="50000"/>
                  </a:schemeClr>
                </a:solidFill>
                <a:latin typeface="Roboto Condensed" pitchFamily="2" charset="0"/>
                <a:ea typeface="Roboto Condensed" pitchFamily="2" charset="0"/>
              </a:rPr>
              <a:t>6</a:t>
            </a:fld>
            <a:endParaRPr lang="en-US" sz="1200" b="1" dirty="0">
              <a:solidFill>
                <a:schemeClr val="bg1">
                  <a:lumMod val="50000"/>
                </a:schemeClr>
              </a:solidFill>
              <a:latin typeface="Roboto Condensed" pitchFamily="2" charset="0"/>
              <a:ea typeface="Roboto Condensed" pitchFamily="2" charset="0"/>
            </a:endParaRPr>
          </a:p>
        </p:txBody>
      </p:sp>
      <p:sp>
        <p:nvSpPr>
          <p:cNvPr id="3" name="Rectangle 2"/>
          <p:cNvSpPr/>
          <p:nvPr/>
        </p:nvSpPr>
        <p:spPr>
          <a:xfrm>
            <a:off x="8613587" y="7231224"/>
            <a:ext cx="1216212" cy="466531"/>
          </a:xfrm>
          <a:prstGeom prst="rect">
            <a:avLst/>
          </a:prstGeom>
          <a:solidFill>
            <a:schemeClr val="bg1"/>
          </a:solidFill>
          <a:ln>
            <a:solidFill>
              <a:schemeClr val="bg1"/>
            </a:solidFill>
          </a:ln>
        </p:spPr>
        <p:txBody>
          <a:bodyPr lIns="0" tIns="0" rIns="0" bIns="0" rtlCol="0" anchor="ctr">
            <a:noAutofit/>
          </a:bodyPr>
          <a:lstStyle/>
          <a:p>
            <a:pPr algn="ctr" defTabSz="791049"/>
            <a:endParaRPr lang="en-US" b="1" kern="0" dirty="0">
              <a:latin typeface="Arial" pitchFamily="34" charset="0"/>
              <a:cs typeface="Arial" pitchFamily="34" charset="0"/>
            </a:endParaRPr>
          </a:p>
        </p:txBody>
      </p:sp>
      <p:sp>
        <p:nvSpPr>
          <p:cNvPr id="66" name="Title 1">
            <a:extLst>
              <a:ext uri="{FF2B5EF4-FFF2-40B4-BE49-F238E27FC236}">
                <a16:creationId xmlns:a16="http://schemas.microsoft.com/office/drawing/2014/main" id="{8EBB698E-3DDA-4A0A-AFDA-2D9E19D66E06}"/>
              </a:ext>
            </a:extLst>
          </p:cNvPr>
          <p:cNvSpPr txBox="1">
            <a:spLocks/>
          </p:cNvSpPr>
          <p:nvPr/>
        </p:nvSpPr>
        <p:spPr>
          <a:xfrm>
            <a:off x="457201" y="237520"/>
            <a:ext cx="8926966" cy="562582"/>
          </a:xfrm>
          <a:prstGeom prst="rect">
            <a:avLst/>
          </a:prstGeom>
        </p:spPr>
        <p:txBody>
          <a:bodyPr vert="horz" lIns="0" tIns="0" rIns="0" bIns="0" rtlCol="0" anchor="b" anchorCtr="0">
            <a:noAutofit/>
          </a:bodyPr>
          <a:lstStyle>
            <a:lvl1pPr algn="r">
              <a:lnSpc>
                <a:spcPct val="85000"/>
              </a:lnSpc>
              <a:defRPr sz="2799" b="1" cap="all" baseline="0">
                <a:solidFill>
                  <a:schemeClr val="tx1"/>
                </a:solidFill>
                <a:latin typeface="Roboto Condensed" panose="02000000000000000000" pitchFamily="2" charset="0"/>
                <a:ea typeface="Roboto Condensed" panose="02000000000000000000" pitchFamily="2" charset="0"/>
                <a:cs typeface="Arial" pitchFamily="34" charset="0"/>
              </a:defRPr>
            </a:lvl1pPr>
          </a:lstStyle>
          <a:p>
            <a:pPr defTabSz="914400"/>
            <a:r>
              <a:rPr lang="en-US" dirty="0">
                <a:solidFill>
                  <a:srgbClr val="D7272E"/>
                </a:solidFill>
              </a:rPr>
              <a:t>Nkf’s</a:t>
            </a:r>
            <a:r>
              <a:rPr lang="en-US" sz="2800" dirty="0">
                <a:solidFill>
                  <a:srgbClr val="D7272E"/>
                </a:solidFill>
                <a:latin typeface="Roboto Medium" charset="0"/>
              </a:rPr>
              <a:t> </a:t>
            </a:r>
            <a:r>
              <a:rPr lang="en-US" dirty="0">
                <a:solidFill>
                  <a:srgbClr val="D7272E"/>
                </a:solidFill>
              </a:rPr>
              <a:t>comprehensive</a:t>
            </a:r>
            <a:r>
              <a:rPr lang="en-US" sz="2800" dirty="0">
                <a:solidFill>
                  <a:srgbClr val="D7272E"/>
                </a:solidFill>
                <a:latin typeface="Roboto Medium" charset="0"/>
              </a:rPr>
              <a:t> </a:t>
            </a:r>
            <a:r>
              <a:rPr lang="en-US" dirty="0">
                <a:solidFill>
                  <a:srgbClr val="D7272E"/>
                </a:solidFill>
              </a:rPr>
              <a:t>platform</a:t>
            </a:r>
          </a:p>
        </p:txBody>
      </p:sp>
      <p:pic>
        <p:nvPicPr>
          <p:cNvPr id="68" name="Picture 143">
            <a:extLst>
              <a:ext uri="{FF2B5EF4-FFF2-40B4-BE49-F238E27FC236}">
                <a16:creationId xmlns:a16="http://schemas.microsoft.com/office/drawing/2014/main" id="{BFED6EBC-F425-4438-9098-75AB85A83C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2879" y="3059356"/>
            <a:ext cx="112776" cy="3697232"/>
          </a:xfrm>
          <a:prstGeom prst="rect">
            <a:avLst/>
          </a:prstGeom>
        </p:spPr>
      </p:pic>
      <p:sp>
        <p:nvSpPr>
          <p:cNvPr id="70" name="TextBox 4">
            <a:extLst>
              <a:ext uri="{FF2B5EF4-FFF2-40B4-BE49-F238E27FC236}">
                <a16:creationId xmlns:a16="http://schemas.microsoft.com/office/drawing/2014/main" id="{94F04E8B-853B-4BDC-9574-49FC67CD6420}"/>
              </a:ext>
            </a:extLst>
          </p:cNvPr>
          <p:cNvSpPr txBox="1"/>
          <p:nvPr/>
        </p:nvSpPr>
        <p:spPr>
          <a:xfrm>
            <a:off x="6027784" y="3221466"/>
            <a:ext cx="1677477" cy="226194"/>
          </a:xfrm>
          <a:prstGeom prst="rect">
            <a:avLst/>
          </a:prstGeom>
          <a:noFill/>
        </p:spPr>
        <p:txBody>
          <a:bodyPr wrap="square" lIns="0" tIns="0" rIns="0" bIns="0" rtlCol="0">
            <a:noAutofit/>
          </a:bodyPr>
          <a:lstStyle/>
          <a:p>
            <a:r>
              <a:rPr lang="en-US" sz="1600" b="1" cap="all" dirty="0">
                <a:latin typeface="Roboto Condensed" panose="02000000000000000000" pitchFamily="2" charset="0"/>
                <a:ea typeface="Roboto Condensed" panose="02000000000000000000" pitchFamily="2" charset="0"/>
              </a:rPr>
              <a:t>consulting</a:t>
            </a:r>
          </a:p>
        </p:txBody>
      </p:sp>
      <p:pic>
        <p:nvPicPr>
          <p:cNvPr id="71" name="Picture 70">
            <a:extLst>
              <a:ext uri="{FF2B5EF4-FFF2-40B4-BE49-F238E27FC236}">
                <a16:creationId xmlns:a16="http://schemas.microsoft.com/office/drawing/2014/main" id="{D0BC09EB-5953-46C6-A35C-034617B7FF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8112" y="5487112"/>
            <a:ext cx="310897" cy="310897"/>
          </a:xfrm>
          <a:prstGeom prst="rect">
            <a:avLst/>
          </a:prstGeom>
        </p:spPr>
      </p:pic>
      <p:pic>
        <p:nvPicPr>
          <p:cNvPr id="73" name="Picture 72">
            <a:extLst>
              <a:ext uri="{FF2B5EF4-FFF2-40B4-BE49-F238E27FC236}">
                <a16:creationId xmlns:a16="http://schemas.microsoft.com/office/drawing/2014/main" id="{90747B81-CCA0-400C-BC7F-C19181C383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3882" y="4882102"/>
            <a:ext cx="280291" cy="339301"/>
          </a:xfrm>
          <a:prstGeom prst="rect">
            <a:avLst/>
          </a:prstGeom>
        </p:spPr>
      </p:pic>
      <p:pic>
        <p:nvPicPr>
          <p:cNvPr id="74" name="Picture 73">
            <a:extLst>
              <a:ext uri="{FF2B5EF4-FFF2-40B4-BE49-F238E27FC236}">
                <a16:creationId xmlns:a16="http://schemas.microsoft.com/office/drawing/2014/main" id="{953F4DD4-386B-4721-91C1-017A53DF2F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67387" y="3786692"/>
            <a:ext cx="466345" cy="316993"/>
          </a:xfrm>
          <a:prstGeom prst="rect">
            <a:avLst/>
          </a:prstGeom>
        </p:spPr>
      </p:pic>
      <p:pic>
        <p:nvPicPr>
          <p:cNvPr id="75" name="Picture 74">
            <a:extLst>
              <a:ext uri="{FF2B5EF4-FFF2-40B4-BE49-F238E27FC236}">
                <a16:creationId xmlns:a16="http://schemas.microsoft.com/office/drawing/2014/main" id="{11500C86-096E-4960-BFAF-EEEED8466D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78538" y="3215399"/>
            <a:ext cx="390145" cy="262129"/>
          </a:xfrm>
          <a:prstGeom prst="rect">
            <a:avLst/>
          </a:prstGeom>
        </p:spPr>
      </p:pic>
      <p:pic>
        <p:nvPicPr>
          <p:cNvPr id="76" name="Picture 75">
            <a:extLst>
              <a:ext uri="{FF2B5EF4-FFF2-40B4-BE49-F238E27FC236}">
                <a16:creationId xmlns:a16="http://schemas.microsoft.com/office/drawing/2014/main" id="{5CC1D157-D109-4985-AE26-52602AE7F8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65123" y="3188463"/>
            <a:ext cx="393193" cy="289561"/>
          </a:xfrm>
          <a:prstGeom prst="rect">
            <a:avLst/>
          </a:prstGeom>
        </p:spPr>
      </p:pic>
      <p:pic>
        <p:nvPicPr>
          <p:cNvPr id="77" name="Picture 76">
            <a:extLst>
              <a:ext uri="{FF2B5EF4-FFF2-40B4-BE49-F238E27FC236}">
                <a16:creationId xmlns:a16="http://schemas.microsoft.com/office/drawing/2014/main" id="{B0A0938F-CAB6-40A9-895A-D943B85E61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33089" y="4354111"/>
            <a:ext cx="330123" cy="333359"/>
          </a:xfrm>
          <a:prstGeom prst="rect">
            <a:avLst/>
          </a:prstGeom>
        </p:spPr>
      </p:pic>
      <p:pic>
        <p:nvPicPr>
          <p:cNvPr id="78" name="Picture 77">
            <a:extLst>
              <a:ext uri="{FF2B5EF4-FFF2-40B4-BE49-F238E27FC236}">
                <a16:creationId xmlns:a16="http://schemas.microsoft.com/office/drawing/2014/main" id="{923A0D1A-99AC-4AD6-8EF8-38CA5F667BB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09028" y="3754584"/>
            <a:ext cx="365761" cy="329185"/>
          </a:xfrm>
          <a:prstGeom prst="rect">
            <a:avLst/>
          </a:prstGeom>
        </p:spPr>
      </p:pic>
      <p:pic>
        <p:nvPicPr>
          <p:cNvPr id="79" name="Picture 78">
            <a:extLst>
              <a:ext uri="{FF2B5EF4-FFF2-40B4-BE49-F238E27FC236}">
                <a16:creationId xmlns:a16="http://schemas.microsoft.com/office/drawing/2014/main" id="{8ECFA600-74F4-4870-849C-F2295CF92EC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88438" y="4900475"/>
            <a:ext cx="350521" cy="323089"/>
          </a:xfrm>
          <a:prstGeom prst="rect">
            <a:avLst/>
          </a:prstGeom>
        </p:spPr>
      </p:pic>
      <p:pic>
        <p:nvPicPr>
          <p:cNvPr id="81" name="Picture 80">
            <a:extLst>
              <a:ext uri="{FF2B5EF4-FFF2-40B4-BE49-F238E27FC236}">
                <a16:creationId xmlns:a16="http://schemas.microsoft.com/office/drawing/2014/main" id="{3E0FD6BA-CB10-4AB5-A122-FA892B202B1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12661" y="5494561"/>
            <a:ext cx="289561" cy="320041"/>
          </a:xfrm>
          <a:prstGeom prst="rect">
            <a:avLst/>
          </a:prstGeom>
        </p:spPr>
      </p:pic>
      <p:sp>
        <p:nvSpPr>
          <p:cNvPr id="82" name="TextBox 4">
            <a:extLst>
              <a:ext uri="{FF2B5EF4-FFF2-40B4-BE49-F238E27FC236}">
                <a16:creationId xmlns:a16="http://schemas.microsoft.com/office/drawing/2014/main" id="{A7126D00-E9B8-4226-B20E-3BC5564A6004}"/>
              </a:ext>
            </a:extLst>
          </p:cNvPr>
          <p:cNvSpPr txBox="1"/>
          <p:nvPr/>
        </p:nvSpPr>
        <p:spPr>
          <a:xfrm>
            <a:off x="6027783" y="4303066"/>
            <a:ext cx="2140856" cy="382146"/>
          </a:xfrm>
          <a:prstGeom prst="rect">
            <a:avLst/>
          </a:prstGeom>
          <a:noFill/>
        </p:spPr>
        <p:txBody>
          <a:bodyPr wrap="square" lIns="0" tIns="0" rIns="0" bIns="0" rtlCol="0">
            <a:noAutofit/>
          </a:bodyPr>
          <a:lstStyle/>
          <a:p>
            <a:r>
              <a:rPr lang="en-US" sz="1600" b="1" cap="all" dirty="0">
                <a:latin typeface="Roboto Condensed" panose="02000000000000000000" pitchFamily="2" charset="0"/>
                <a:ea typeface="Roboto Condensed" panose="02000000000000000000" pitchFamily="2" charset="0"/>
              </a:rPr>
              <a:t>Property &amp; facilities</a:t>
            </a:r>
          </a:p>
          <a:p>
            <a:r>
              <a:rPr lang="en-US" sz="1000" cap="all" dirty="0">
                <a:latin typeface="Roboto Condensed Light" panose="02000000000000000000" pitchFamily="2" charset="0"/>
                <a:ea typeface="Roboto Condensed Light" panose="02000000000000000000" pitchFamily="2" charset="0"/>
              </a:rPr>
              <a:t>management</a:t>
            </a:r>
          </a:p>
        </p:txBody>
      </p:sp>
      <p:sp>
        <p:nvSpPr>
          <p:cNvPr id="83" name="TextBox 4">
            <a:extLst>
              <a:ext uri="{FF2B5EF4-FFF2-40B4-BE49-F238E27FC236}">
                <a16:creationId xmlns:a16="http://schemas.microsoft.com/office/drawing/2014/main" id="{B3DC9F04-E37F-4572-BF34-E26213BDF659}"/>
              </a:ext>
            </a:extLst>
          </p:cNvPr>
          <p:cNvSpPr txBox="1"/>
          <p:nvPr/>
        </p:nvSpPr>
        <p:spPr>
          <a:xfrm>
            <a:off x="6051005" y="3725114"/>
            <a:ext cx="2237441" cy="382146"/>
          </a:xfrm>
          <a:prstGeom prst="rect">
            <a:avLst/>
          </a:prstGeom>
          <a:noFill/>
        </p:spPr>
        <p:txBody>
          <a:bodyPr wrap="square" lIns="0" tIns="0" rIns="0" bIns="0" rtlCol="0">
            <a:noAutofit/>
          </a:bodyPr>
          <a:lstStyle/>
          <a:p>
            <a:r>
              <a:rPr lang="en-US" sz="1600" b="1" cap="all" dirty="0">
                <a:latin typeface="Roboto Condensed" panose="02000000000000000000" pitchFamily="2" charset="0"/>
                <a:ea typeface="Roboto Condensed" panose="02000000000000000000" pitchFamily="2" charset="0"/>
              </a:rPr>
              <a:t>Program</a:t>
            </a:r>
          </a:p>
          <a:p>
            <a:r>
              <a:rPr lang="en-US" sz="1000" cap="all" dirty="0">
                <a:latin typeface="Roboto Condensed Light" panose="02000000000000000000" pitchFamily="2" charset="0"/>
                <a:ea typeface="Roboto Condensed Light" panose="02000000000000000000" pitchFamily="2" charset="0"/>
              </a:rPr>
              <a:t>&amp; Project management</a:t>
            </a:r>
          </a:p>
        </p:txBody>
      </p:sp>
      <p:sp>
        <p:nvSpPr>
          <p:cNvPr id="84" name="TextBox 4">
            <a:extLst>
              <a:ext uri="{FF2B5EF4-FFF2-40B4-BE49-F238E27FC236}">
                <a16:creationId xmlns:a16="http://schemas.microsoft.com/office/drawing/2014/main" id="{12F54489-9E98-4368-B3D1-89152E9B4CC0}"/>
              </a:ext>
            </a:extLst>
          </p:cNvPr>
          <p:cNvSpPr txBox="1"/>
          <p:nvPr/>
        </p:nvSpPr>
        <p:spPr>
          <a:xfrm>
            <a:off x="6027784" y="4882102"/>
            <a:ext cx="1677477" cy="382146"/>
          </a:xfrm>
          <a:prstGeom prst="rect">
            <a:avLst/>
          </a:prstGeom>
          <a:noFill/>
        </p:spPr>
        <p:txBody>
          <a:bodyPr wrap="square" lIns="0" tIns="0" rIns="0" bIns="0" rtlCol="0">
            <a:noAutofit/>
          </a:bodyPr>
          <a:lstStyle/>
          <a:p>
            <a:r>
              <a:rPr lang="en-US" sz="1600" b="1" cap="all" dirty="0">
                <a:latin typeface="Roboto Condensed" panose="02000000000000000000" pitchFamily="2" charset="0"/>
                <a:ea typeface="Roboto Condensed" panose="02000000000000000000" pitchFamily="2" charset="0"/>
              </a:rPr>
              <a:t>retail</a:t>
            </a:r>
          </a:p>
          <a:p>
            <a:r>
              <a:rPr lang="en-US" sz="1000" cap="all" dirty="0">
                <a:latin typeface="Roboto Condensed Light" panose="02000000000000000000" pitchFamily="2" charset="0"/>
                <a:ea typeface="Roboto Condensed Light" panose="02000000000000000000" pitchFamily="2" charset="0"/>
              </a:rPr>
              <a:t>services</a:t>
            </a:r>
          </a:p>
        </p:txBody>
      </p:sp>
      <p:sp>
        <p:nvSpPr>
          <p:cNvPr id="103" name="TextBox 4">
            <a:extLst>
              <a:ext uri="{FF2B5EF4-FFF2-40B4-BE49-F238E27FC236}">
                <a16:creationId xmlns:a16="http://schemas.microsoft.com/office/drawing/2014/main" id="{5B5DD3AF-347C-48F8-B160-D3E5A434DC42}"/>
              </a:ext>
            </a:extLst>
          </p:cNvPr>
          <p:cNvSpPr txBox="1"/>
          <p:nvPr/>
        </p:nvSpPr>
        <p:spPr>
          <a:xfrm>
            <a:off x="6027784" y="5454454"/>
            <a:ext cx="2140856" cy="382146"/>
          </a:xfrm>
          <a:prstGeom prst="rect">
            <a:avLst/>
          </a:prstGeom>
          <a:noFill/>
        </p:spPr>
        <p:txBody>
          <a:bodyPr wrap="square" lIns="0" tIns="0" rIns="0" bIns="0" rtlCol="0">
            <a:noAutofit/>
          </a:bodyPr>
          <a:lstStyle/>
          <a:p>
            <a:r>
              <a:rPr lang="en-US" sz="1600" b="1" cap="all" dirty="0">
                <a:latin typeface="Roboto Condensed" panose="02000000000000000000" pitchFamily="2" charset="0"/>
                <a:ea typeface="Roboto Condensed" panose="02000000000000000000" pitchFamily="2" charset="0"/>
              </a:rPr>
              <a:t>Industrial &amp; Logistics</a:t>
            </a:r>
          </a:p>
          <a:p>
            <a:r>
              <a:rPr lang="en-US" sz="1000" cap="all" dirty="0">
                <a:latin typeface="Roboto Condensed Light" panose="02000000000000000000" pitchFamily="2" charset="0"/>
                <a:ea typeface="Roboto Condensed Light" panose="02000000000000000000" pitchFamily="2" charset="0"/>
              </a:rPr>
              <a:t>services</a:t>
            </a:r>
          </a:p>
        </p:txBody>
      </p:sp>
      <p:sp>
        <p:nvSpPr>
          <p:cNvPr id="105" name="TextBox 4">
            <a:extLst>
              <a:ext uri="{FF2B5EF4-FFF2-40B4-BE49-F238E27FC236}">
                <a16:creationId xmlns:a16="http://schemas.microsoft.com/office/drawing/2014/main" id="{93DB55BB-5ABC-4465-99DA-360137201F00}"/>
              </a:ext>
            </a:extLst>
          </p:cNvPr>
          <p:cNvSpPr txBox="1"/>
          <p:nvPr/>
        </p:nvSpPr>
        <p:spPr>
          <a:xfrm>
            <a:off x="2219548" y="4303066"/>
            <a:ext cx="1677477" cy="382146"/>
          </a:xfrm>
          <a:prstGeom prst="rect">
            <a:avLst/>
          </a:prstGeom>
          <a:noFill/>
        </p:spPr>
        <p:txBody>
          <a:bodyPr wrap="square" lIns="0" tIns="0" rIns="0" bIns="0" rtlCol="0">
            <a:noAutofit/>
          </a:bodyPr>
          <a:lstStyle/>
          <a:p>
            <a:pPr algn="r"/>
            <a:r>
              <a:rPr lang="en-US" sz="1600" b="1" cap="all" dirty="0">
                <a:latin typeface="Roboto Condensed" panose="02000000000000000000" pitchFamily="2" charset="0"/>
                <a:ea typeface="Roboto Condensed" panose="02000000000000000000" pitchFamily="2" charset="0"/>
              </a:rPr>
              <a:t>multifamily</a:t>
            </a:r>
          </a:p>
          <a:p>
            <a:pPr algn="r"/>
            <a:r>
              <a:rPr lang="en-US" sz="1000" cap="all" dirty="0">
                <a:latin typeface="Roboto Condensed Light" panose="02000000000000000000" pitchFamily="2" charset="0"/>
                <a:ea typeface="Roboto Condensed Light" panose="02000000000000000000" pitchFamily="2" charset="0"/>
              </a:rPr>
              <a:t>capital markets</a:t>
            </a:r>
          </a:p>
        </p:txBody>
      </p:sp>
      <p:sp>
        <p:nvSpPr>
          <p:cNvPr id="106" name="TextBox 4">
            <a:extLst>
              <a:ext uri="{FF2B5EF4-FFF2-40B4-BE49-F238E27FC236}">
                <a16:creationId xmlns:a16="http://schemas.microsoft.com/office/drawing/2014/main" id="{4F63335D-FDA9-46CE-AA21-531A9DB8A66F}"/>
              </a:ext>
            </a:extLst>
          </p:cNvPr>
          <p:cNvSpPr txBox="1"/>
          <p:nvPr/>
        </p:nvSpPr>
        <p:spPr>
          <a:xfrm>
            <a:off x="2219549" y="4882102"/>
            <a:ext cx="1677477" cy="382146"/>
          </a:xfrm>
          <a:prstGeom prst="rect">
            <a:avLst/>
          </a:prstGeom>
          <a:noFill/>
        </p:spPr>
        <p:txBody>
          <a:bodyPr wrap="square" lIns="0" tIns="0" rIns="0" bIns="0" rtlCol="0">
            <a:noAutofit/>
          </a:bodyPr>
          <a:lstStyle/>
          <a:p>
            <a:pPr algn="r"/>
            <a:r>
              <a:rPr lang="en-US" sz="1600" b="1" cap="all" dirty="0">
                <a:latin typeface="Roboto Condensed" panose="02000000000000000000" pitchFamily="2" charset="0"/>
                <a:ea typeface="Roboto Condensed" panose="02000000000000000000" pitchFamily="2" charset="0"/>
              </a:rPr>
              <a:t>valuation</a:t>
            </a:r>
          </a:p>
          <a:p>
            <a:pPr algn="r"/>
            <a:r>
              <a:rPr lang="en-US" sz="1000" cap="all" dirty="0">
                <a:latin typeface="Roboto Condensed Light" panose="02000000000000000000" pitchFamily="2" charset="0"/>
                <a:ea typeface="Roboto Condensed Light" panose="02000000000000000000" pitchFamily="2" charset="0"/>
              </a:rPr>
              <a:t>&amp; Advisory</a:t>
            </a:r>
          </a:p>
        </p:txBody>
      </p:sp>
      <p:sp>
        <p:nvSpPr>
          <p:cNvPr id="143" name="TextBox 4">
            <a:extLst>
              <a:ext uri="{FF2B5EF4-FFF2-40B4-BE49-F238E27FC236}">
                <a16:creationId xmlns:a16="http://schemas.microsoft.com/office/drawing/2014/main" id="{DD7FD6FE-427F-4657-8BA1-C9110ECFD51B}"/>
              </a:ext>
            </a:extLst>
          </p:cNvPr>
          <p:cNvSpPr txBox="1"/>
          <p:nvPr/>
        </p:nvSpPr>
        <p:spPr>
          <a:xfrm>
            <a:off x="2219549" y="3143490"/>
            <a:ext cx="1677477" cy="382146"/>
          </a:xfrm>
          <a:prstGeom prst="rect">
            <a:avLst/>
          </a:prstGeom>
          <a:noFill/>
        </p:spPr>
        <p:txBody>
          <a:bodyPr wrap="square" lIns="0" tIns="0" rIns="0" bIns="0" rtlCol="0">
            <a:noAutofit/>
          </a:bodyPr>
          <a:lstStyle/>
          <a:p>
            <a:pPr algn="r"/>
            <a:r>
              <a:rPr lang="en-US" sz="1600" b="1" cap="all" dirty="0">
                <a:latin typeface="Roboto Condensed" panose="02000000000000000000" pitchFamily="2" charset="0"/>
                <a:ea typeface="Roboto Condensed" panose="02000000000000000000" pitchFamily="2" charset="0"/>
              </a:rPr>
              <a:t>Leasing</a:t>
            </a:r>
          </a:p>
          <a:p>
            <a:pPr algn="r"/>
            <a:r>
              <a:rPr lang="en-US" sz="1000" cap="all" dirty="0">
                <a:latin typeface="Roboto Condensed Light" panose="02000000000000000000" pitchFamily="2" charset="0"/>
                <a:ea typeface="Roboto Condensed Light" panose="02000000000000000000" pitchFamily="2" charset="0"/>
              </a:rPr>
              <a:t>advisory</a:t>
            </a:r>
          </a:p>
        </p:txBody>
      </p:sp>
      <p:sp>
        <p:nvSpPr>
          <p:cNvPr id="144" name="TextBox 4">
            <a:extLst>
              <a:ext uri="{FF2B5EF4-FFF2-40B4-BE49-F238E27FC236}">
                <a16:creationId xmlns:a16="http://schemas.microsoft.com/office/drawing/2014/main" id="{1BAEE2E9-9ABA-4024-93BA-CB08404A4BB1}"/>
              </a:ext>
            </a:extLst>
          </p:cNvPr>
          <p:cNvSpPr txBox="1"/>
          <p:nvPr/>
        </p:nvSpPr>
        <p:spPr>
          <a:xfrm>
            <a:off x="2219549" y="5454454"/>
            <a:ext cx="1677477" cy="382146"/>
          </a:xfrm>
          <a:prstGeom prst="rect">
            <a:avLst/>
          </a:prstGeom>
          <a:noFill/>
        </p:spPr>
        <p:txBody>
          <a:bodyPr wrap="square" lIns="0" tIns="0" rIns="0" bIns="0" rtlCol="0">
            <a:noAutofit/>
          </a:bodyPr>
          <a:lstStyle/>
          <a:p>
            <a:pPr algn="r"/>
            <a:r>
              <a:rPr lang="en-US" sz="1600" b="1" cap="all" dirty="0">
                <a:latin typeface="Roboto Condensed" panose="02000000000000000000" pitchFamily="2" charset="0"/>
                <a:ea typeface="Roboto Condensed" panose="02000000000000000000" pitchFamily="2" charset="0"/>
              </a:rPr>
              <a:t>global</a:t>
            </a:r>
          </a:p>
          <a:p>
            <a:pPr algn="r"/>
            <a:r>
              <a:rPr lang="en-US" sz="1000" cap="all" dirty="0">
                <a:latin typeface="Roboto Condensed Light" panose="02000000000000000000" pitchFamily="2" charset="0"/>
                <a:ea typeface="Roboto Condensed Light" panose="02000000000000000000" pitchFamily="2" charset="0"/>
              </a:rPr>
              <a:t>Corporate services</a:t>
            </a:r>
          </a:p>
        </p:txBody>
      </p:sp>
      <p:sp>
        <p:nvSpPr>
          <p:cNvPr id="145" name="TextBox 4">
            <a:extLst>
              <a:ext uri="{FF2B5EF4-FFF2-40B4-BE49-F238E27FC236}">
                <a16:creationId xmlns:a16="http://schemas.microsoft.com/office/drawing/2014/main" id="{5CC20FA8-FAAC-4294-93A4-5D7BB2F2F832}"/>
              </a:ext>
            </a:extLst>
          </p:cNvPr>
          <p:cNvSpPr txBox="1"/>
          <p:nvPr/>
        </p:nvSpPr>
        <p:spPr>
          <a:xfrm>
            <a:off x="2219548" y="3725114"/>
            <a:ext cx="1677477" cy="382146"/>
          </a:xfrm>
          <a:prstGeom prst="rect">
            <a:avLst/>
          </a:prstGeom>
          <a:noFill/>
        </p:spPr>
        <p:txBody>
          <a:bodyPr wrap="square" lIns="0" tIns="0" rIns="0" bIns="0" rtlCol="0">
            <a:noAutofit/>
          </a:bodyPr>
          <a:lstStyle/>
          <a:p>
            <a:pPr algn="r"/>
            <a:r>
              <a:rPr lang="en-US" sz="1600" b="1" cap="all" dirty="0">
                <a:latin typeface="Roboto Condensed" panose="02000000000000000000" pitchFamily="2" charset="0"/>
                <a:ea typeface="Roboto Condensed" panose="02000000000000000000" pitchFamily="2" charset="0"/>
              </a:rPr>
              <a:t>Capital </a:t>
            </a:r>
          </a:p>
          <a:p>
            <a:pPr algn="r"/>
            <a:r>
              <a:rPr lang="en-US" sz="1000" cap="all" dirty="0">
                <a:latin typeface="Roboto Condensed Light" panose="02000000000000000000" pitchFamily="2" charset="0"/>
                <a:ea typeface="Roboto Condensed Light" panose="02000000000000000000" pitchFamily="2" charset="0"/>
              </a:rPr>
              <a:t>markets</a:t>
            </a:r>
          </a:p>
        </p:txBody>
      </p:sp>
      <p:cxnSp>
        <p:nvCxnSpPr>
          <p:cNvPr id="146" name="Straight Connector 24">
            <a:extLst>
              <a:ext uri="{FF2B5EF4-FFF2-40B4-BE49-F238E27FC236}">
                <a16:creationId xmlns:a16="http://schemas.microsoft.com/office/drawing/2014/main" id="{B374B0DB-EDCC-46FD-B028-323AED0785F9}"/>
              </a:ext>
            </a:extLst>
          </p:cNvPr>
          <p:cNvCxnSpPr>
            <a:cxnSpLocks/>
          </p:cNvCxnSpPr>
          <p:nvPr/>
        </p:nvCxnSpPr>
        <p:spPr>
          <a:xfrm flipH="1">
            <a:off x="1869440" y="3044205"/>
            <a:ext cx="6634479" cy="0"/>
          </a:xfrm>
          <a:prstGeom prst="line">
            <a:avLst/>
          </a:prstGeom>
          <a:ln w="3175">
            <a:solidFill>
              <a:srgbClr val="D7272E"/>
            </a:solidFill>
          </a:ln>
        </p:spPr>
        <p:style>
          <a:lnRef idx="1">
            <a:schemeClr val="accent1"/>
          </a:lnRef>
          <a:fillRef idx="0">
            <a:schemeClr val="accent1"/>
          </a:fillRef>
          <a:effectRef idx="0">
            <a:schemeClr val="accent1"/>
          </a:effectRef>
          <a:fontRef idx="minor">
            <a:schemeClr val="tx1"/>
          </a:fontRef>
        </p:style>
      </p:cxnSp>
      <p:cxnSp>
        <p:nvCxnSpPr>
          <p:cNvPr id="147" name="Straight Connector 24">
            <a:extLst>
              <a:ext uri="{FF2B5EF4-FFF2-40B4-BE49-F238E27FC236}">
                <a16:creationId xmlns:a16="http://schemas.microsoft.com/office/drawing/2014/main" id="{190B9131-A503-41DB-ACCE-311F9386615B}"/>
              </a:ext>
            </a:extLst>
          </p:cNvPr>
          <p:cNvCxnSpPr>
            <a:cxnSpLocks/>
          </p:cNvCxnSpPr>
          <p:nvPr/>
        </p:nvCxnSpPr>
        <p:spPr>
          <a:xfrm flipH="1">
            <a:off x="1869440" y="3619665"/>
            <a:ext cx="6634479" cy="0"/>
          </a:xfrm>
          <a:prstGeom prst="line">
            <a:avLst/>
          </a:prstGeom>
          <a:ln w="3175">
            <a:solidFill>
              <a:srgbClr val="D7272E"/>
            </a:solidFill>
          </a:ln>
        </p:spPr>
        <p:style>
          <a:lnRef idx="1">
            <a:schemeClr val="accent1"/>
          </a:lnRef>
          <a:fillRef idx="0">
            <a:schemeClr val="accent1"/>
          </a:fillRef>
          <a:effectRef idx="0">
            <a:schemeClr val="accent1"/>
          </a:effectRef>
          <a:fontRef idx="minor">
            <a:schemeClr val="tx1"/>
          </a:fontRef>
        </p:style>
      </p:cxnSp>
      <p:cxnSp>
        <p:nvCxnSpPr>
          <p:cNvPr id="148" name="Straight Connector 24">
            <a:extLst>
              <a:ext uri="{FF2B5EF4-FFF2-40B4-BE49-F238E27FC236}">
                <a16:creationId xmlns:a16="http://schemas.microsoft.com/office/drawing/2014/main" id="{3752968A-1F38-4D6A-93A3-29DD1723C890}"/>
              </a:ext>
            </a:extLst>
          </p:cNvPr>
          <p:cNvCxnSpPr>
            <a:cxnSpLocks/>
          </p:cNvCxnSpPr>
          <p:nvPr/>
        </p:nvCxnSpPr>
        <p:spPr>
          <a:xfrm flipH="1">
            <a:off x="1869440" y="4195125"/>
            <a:ext cx="6634479" cy="0"/>
          </a:xfrm>
          <a:prstGeom prst="line">
            <a:avLst/>
          </a:prstGeom>
          <a:ln w="3175">
            <a:solidFill>
              <a:srgbClr val="D7272E"/>
            </a:solidFill>
          </a:ln>
        </p:spPr>
        <p:style>
          <a:lnRef idx="1">
            <a:schemeClr val="accent1"/>
          </a:lnRef>
          <a:fillRef idx="0">
            <a:schemeClr val="accent1"/>
          </a:fillRef>
          <a:effectRef idx="0">
            <a:schemeClr val="accent1"/>
          </a:effectRef>
          <a:fontRef idx="minor">
            <a:schemeClr val="tx1"/>
          </a:fontRef>
        </p:style>
      </p:cxnSp>
      <p:cxnSp>
        <p:nvCxnSpPr>
          <p:cNvPr id="149" name="Straight Connector 24">
            <a:extLst>
              <a:ext uri="{FF2B5EF4-FFF2-40B4-BE49-F238E27FC236}">
                <a16:creationId xmlns:a16="http://schemas.microsoft.com/office/drawing/2014/main" id="{5BBA4E32-2F4C-44D8-A103-2229CBE535F4}"/>
              </a:ext>
            </a:extLst>
          </p:cNvPr>
          <p:cNvCxnSpPr>
            <a:cxnSpLocks/>
          </p:cNvCxnSpPr>
          <p:nvPr/>
        </p:nvCxnSpPr>
        <p:spPr>
          <a:xfrm flipH="1">
            <a:off x="1869440" y="4770585"/>
            <a:ext cx="6634479" cy="0"/>
          </a:xfrm>
          <a:prstGeom prst="line">
            <a:avLst/>
          </a:prstGeom>
          <a:ln w="3175">
            <a:solidFill>
              <a:srgbClr val="D7272E"/>
            </a:solidFill>
          </a:ln>
        </p:spPr>
        <p:style>
          <a:lnRef idx="1">
            <a:schemeClr val="accent1"/>
          </a:lnRef>
          <a:fillRef idx="0">
            <a:schemeClr val="accent1"/>
          </a:fillRef>
          <a:effectRef idx="0">
            <a:schemeClr val="accent1"/>
          </a:effectRef>
          <a:fontRef idx="minor">
            <a:schemeClr val="tx1"/>
          </a:fontRef>
        </p:style>
      </p:cxnSp>
      <p:cxnSp>
        <p:nvCxnSpPr>
          <p:cNvPr id="150" name="Straight Connector 24">
            <a:extLst>
              <a:ext uri="{FF2B5EF4-FFF2-40B4-BE49-F238E27FC236}">
                <a16:creationId xmlns:a16="http://schemas.microsoft.com/office/drawing/2014/main" id="{AC197945-D184-475F-8D93-8A89742E1E62}"/>
              </a:ext>
            </a:extLst>
          </p:cNvPr>
          <p:cNvCxnSpPr>
            <a:cxnSpLocks/>
          </p:cNvCxnSpPr>
          <p:nvPr/>
        </p:nvCxnSpPr>
        <p:spPr>
          <a:xfrm flipH="1">
            <a:off x="1869440" y="5346044"/>
            <a:ext cx="6634479" cy="0"/>
          </a:xfrm>
          <a:prstGeom prst="line">
            <a:avLst/>
          </a:prstGeom>
          <a:ln w="3175">
            <a:solidFill>
              <a:srgbClr val="D7272E"/>
            </a:solidFill>
          </a:ln>
        </p:spPr>
        <p:style>
          <a:lnRef idx="1">
            <a:schemeClr val="accent1"/>
          </a:lnRef>
          <a:fillRef idx="0">
            <a:schemeClr val="accent1"/>
          </a:fillRef>
          <a:effectRef idx="0">
            <a:schemeClr val="accent1"/>
          </a:effectRef>
          <a:fontRef idx="minor">
            <a:schemeClr val="tx1"/>
          </a:fontRef>
        </p:style>
      </p:cxnSp>
      <p:pic>
        <p:nvPicPr>
          <p:cNvPr id="151" name="Picture 150">
            <a:extLst>
              <a:ext uri="{FF2B5EF4-FFF2-40B4-BE49-F238E27FC236}">
                <a16:creationId xmlns:a16="http://schemas.microsoft.com/office/drawing/2014/main" id="{EC7AE7E3-AFE9-4A29-8456-22DF4421D6E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92186" y="4289117"/>
            <a:ext cx="385568" cy="382146"/>
          </a:xfrm>
          <a:prstGeom prst="rect">
            <a:avLst/>
          </a:prstGeom>
        </p:spPr>
      </p:pic>
      <p:sp>
        <p:nvSpPr>
          <p:cNvPr id="153" name="TextBox 152">
            <a:extLst>
              <a:ext uri="{FF2B5EF4-FFF2-40B4-BE49-F238E27FC236}">
                <a16:creationId xmlns:a16="http://schemas.microsoft.com/office/drawing/2014/main" id="{7E7CC637-3D98-4E78-934C-6D0EAC614FE8}"/>
              </a:ext>
            </a:extLst>
          </p:cNvPr>
          <p:cNvSpPr txBox="1"/>
          <p:nvPr/>
        </p:nvSpPr>
        <p:spPr>
          <a:xfrm>
            <a:off x="685801" y="1290803"/>
            <a:ext cx="8686799" cy="933277"/>
          </a:xfrm>
          <a:prstGeom prst="rect">
            <a:avLst/>
          </a:prstGeom>
          <a:noFill/>
        </p:spPr>
        <p:txBody>
          <a:bodyPr wrap="square" lIns="0" tIns="0" rIns="0" bIns="0" numCol="2" spcCol="457200" rtlCol="0">
            <a:noAutofit/>
          </a:bodyPr>
          <a:lstStyle/>
          <a:p>
            <a:pPr algn="just">
              <a:lnSpc>
                <a:spcPts val="1300"/>
              </a:lnSpc>
            </a:pPr>
            <a:r>
              <a:rPr lang="en-US" sz="1200" dirty="0">
                <a:latin typeface="Roboto Condensed Regular" charset="0"/>
              </a:rPr>
              <a:t>NKF has experienced tremendous growth and the momentum continues to build. NKF’s fully integrated platform of services provides clients with a single-source solution for every phase of owning or occupying a property. We service prominent multinational corporations and institutional investors across the globe as well as owners, occupiers and developers of real estate. Additionally, as a leader in real estate technology, we utilize the most high-tech tools in the industry along with our deep bench of knowledge, data and research to optimize businesses and properties.</a:t>
            </a:r>
          </a:p>
        </p:txBody>
      </p:sp>
    </p:spTree>
    <p:extLst>
      <p:ext uri="{BB962C8B-B14F-4D97-AF65-F5344CB8AC3E}">
        <p14:creationId xmlns:p14="http://schemas.microsoft.com/office/powerpoint/2010/main" val="2913200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D7272E"/>
                </a:solidFill>
              </a:rPr>
              <a:t>NKF CORPORATE</a:t>
            </a:r>
            <a:r>
              <a:rPr lang="en-US" kern="1200" dirty="0">
                <a:solidFill>
                  <a:srgbClr val="0094B3"/>
                </a:solidFill>
              </a:rPr>
              <a:t> </a:t>
            </a:r>
            <a:r>
              <a:rPr lang="en-US" dirty="0">
                <a:solidFill>
                  <a:srgbClr val="D7272E"/>
                </a:solidFill>
              </a:rPr>
              <a:t>ACTIVITY</a:t>
            </a:r>
          </a:p>
        </p:txBody>
      </p:sp>
      <p:sp>
        <p:nvSpPr>
          <p:cNvPr id="8" name="Rectangle 7"/>
          <p:cNvSpPr/>
          <p:nvPr/>
        </p:nvSpPr>
        <p:spPr>
          <a:xfrm>
            <a:off x="8613587" y="7231224"/>
            <a:ext cx="1216212" cy="466531"/>
          </a:xfrm>
          <a:prstGeom prst="rect">
            <a:avLst/>
          </a:prstGeom>
          <a:solidFill>
            <a:schemeClr val="bg1"/>
          </a:solidFill>
          <a:ln>
            <a:solidFill>
              <a:schemeClr val="bg1"/>
            </a:solidFill>
          </a:ln>
        </p:spPr>
        <p:txBody>
          <a:bodyPr lIns="0" tIns="0" rIns="0" bIns="0" rtlCol="0" anchor="ctr">
            <a:noAutofit/>
          </a:bodyPr>
          <a:lstStyle/>
          <a:p>
            <a:pPr algn="ctr" defTabSz="791049"/>
            <a:endParaRPr lang="en-US" b="1" kern="0" dirty="0">
              <a:latin typeface="Arial" pitchFamily="34" charset="0"/>
              <a:cs typeface="Arial" pitchFamily="34" charset="0"/>
            </a:endParaRPr>
          </a:p>
        </p:txBody>
      </p:sp>
      <p:pic>
        <p:nvPicPr>
          <p:cNvPr id="9" name="Picture 8">
            <a:extLst>
              <a:ext uri="{FF2B5EF4-FFF2-40B4-BE49-F238E27FC236}">
                <a16:creationId xmlns:a16="http://schemas.microsoft.com/office/drawing/2014/main" id="{BAFD69BD-6AFF-4D51-BA3D-1225A56FFF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035" y="2549521"/>
            <a:ext cx="4059942" cy="1127762"/>
          </a:xfrm>
          <a:prstGeom prst="rect">
            <a:avLst/>
          </a:prstGeom>
        </p:spPr>
      </p:pic>
      <p:sp>
        <p:nvSpPr>
          <p:cNvPr id="10" name="TextBox 4">
            <a:extLst>
              <a:ext uri="{FF2B5EF4-FFF2-40B4-BE49-F238E27FC236}">
                <a16:creationId xmlns:a16="http://schemas.microsoft.com/office/drawing/2014/main" id="{F4743160-9CDB-4D96-A24A-F57434C43513}"/>
              </a:ext>
            </a:extLst>
          </p:cNvPr>
          <p:cNvSpPr txBox="1"/>
          <p:nvPr/>
        </p:nvSpPr>
        <p:spPr>
          <a:xfrm>
            <a:off x="1828268" y="2930173"/>
            <a:ext cx="1677477" cy="599579"/>
          </a:xfrm>
          <a:prstGeom prst="rect">
            <a:avLst/>
          </a:prstGeom>
          <a:noFill/>
        </p:spPr>
        <p:txBody>
          <a:bodyPr wrap="square" lIns="0" tIns="0" rIns="0" bIns="0" rtlCol="0">
            <a:noAutofit/>
          </a:bodyPr>
          <a:lstStyle/>
          <a:p>
            <a:pPr algn="ctr"/>
            <a:r>
              <a:rPr lang="en-US" sz="2900" b="1" cap="all" dirty="0">
                <a:solidFill>
                  <a:srgbClr val="D7272E"/>
                </a:solidFill>
                <a:latin typeface="Roboto Condensed" panose="02000000000000000000" pitchFamily="2" charset="0"/>
                <a:ea typeface="Roboto Condensed" panose="02000000000000000000" pitchFamily="2" charset="0"/>
              </a:rPr>
              <a:t>33,210</a:t>
            </a:r>
          </a:p>
          <a:p>
            <a:pPr algn="ctr"/>
            <a:r>
              <a:rPr lang="en-US" sz="1000" cap="all" dirty="0">
                <a:latin typeface="Roboto Condensed Light" panose="02000000000000000000" pitchFamily="2" charset="0"/>
                <a:ea typeface="Roboto Condensed Light" panose="02000000000000000000" pitchFamily="2" charset="0"/>
              </a:rPr>
              <a:t>Total transactions</a:t>
            </a:r>
          </a:p>
        </p:txBody>
      </p:sp>
      <p:sp>
        <p:nvSpPr>
          <p:cNvPr id="11" name="TextBox 4">
            <a:extLst>
              <a:ext uri="{FF2B5EF4-FFF2-40B4-BE49-F238E27FC236}">
                <a16:creationId xmlns:a16="http://schemas.microsoft.com/office/drawing/2014/main" id="{B3297A87-7BAE-4B27-ADA8-40BBCC21EB75}"/>
              </a:ext>
            </a:extLst>
          </p:cNvPr>
          <p:cNvSpPr txBox="1"/>
          <p:nvPr/>
        </p:nvSpPr>
        <p:spPr>
          <a:xfrm>
            <a:off x="815896" y="1445322"/>
            <a:ext cx="3702220" cy="263736"/>
          </a:xfrm>
          <a:prstGeom prst="rect">
            <a:avLst/>
          </a:prstGeom>
          <a:noFill/>
        </p:spPr>
        <p:txBody>
          <a:bodyPr wrap="square" lIns="0" tIns="0" rIns="0" bIns="0" rtlCol="0">
            <a:noAutofit/>
          </a:bodyPr>
          <a:lstStyle/>
          <a:p>
            <a:pPr algn="ctr"/>
            <a:r>
              <a:rPr lang="en-US" sz="1600" b="1" cap="all" dirty="0">
                <a:latin typeface="Roboto Condensed" panose="02000000000000000000" pitchFamily="2" charset="0"/>
                <a:ea typeface="Roboto Condensed" panose="02000000000000000000" pitchFamily="2" charset="0"/>
              </a:rPr>
              <a:t>u.s. transaction snapshot</a:t>
            </a:r>
          </a:p>
        </p:txBody>
      </p:sp>
      <p:cxnSp>
        <p:nvCxnSpPr>
          <p:cNvPr id="15" name="Straight Connector 24">
            <a:extLst>
              <a:ext uri="{FF2B5EF4-FFF2-40B4-BE49-F238E27FC236}">
                <a16:creationId xmlns:a16="http://schemas.microsoft.com/office/drawing/2014/main" id="{967BCA47-C97B-49FE-970F-044C6F0575D1}"/>
              </a:ext>
            </a:extLst>
          </p:cNvPr>
          <p:cNvCxnSpPr/>
          <p:nvPr/>
        </p:nvCxnSpPr>
        <p:spPr>
          <a:xfrm flipH="1">
            <a:off x="686287" y="2099637"/>
            <a:ext cx="1090246" cy="0"/>
          </a:xfrm>
          <a:prstGeom prst="line">
            <a:avLst/>
          </a:prstGeom>
          <a:ln w="3175">
            <a:solidFill>
              <a:srgbClr val="D7272E"/>
            </a:solidFill>
          </a:ln>
        </p:spPr>
        <p:style>
          <a:lnRef idx="1">
            <a:schemeClr val="accent1"/>
          </a:lnRef>
          <a:fillRef idx="0">
            <a:schemeClr val="accent1"/>
          </a:fillRef>
          <a:effectRef idx="0">
            <a:schemeClr val="accent1"/>
          </a:effectRef>
          <a:fontRef idx="minor">
            <a:schemeClr val="tx1"/>
          </a:fontRef>
        </p:style>
      </p:cxnSp>
      <p:sp>
        <p:nvSpPr>
          <p:cNvPr id="16" name="TextBox 4">
            <a:extLst>
              <a:ext uri="{FF2B5EF4-FFF2-40B4-BE49-F238E27FC236}">
                <a16:creationId xmlns:a16="http://schemas.microsoft.com/office/drawing/2014/main" id="{4096805C-46A5-4A79-AEEB-FBF2CB65F1EE}"/>
              </a:ext>
            </a:extLst>
          </p:cNvPr>
          <p:cNvSpPr txBox="1"/>
          <p:nvPr/>
        </p:nvSpPr>
        <p:spPr>
          <a:xfrm>
            <a:off x="1828268" y="1771893"/>
            <a:ext cx="1677477" cy="496379"/>
          </a:xfrm>
          <a:prstGeom prst="rect">
            <a:avLst/>
          </a:prstGeom>
          <a:noFill/>
        </p:spPr>
        <p:txBody>
          <a:bodyPr wrap="square" lIns="0" tIns="0" rIns="0" bIns="0" rtlCol="0">
            <a:noAutofit/>
          </a:bodyPr>
          <a:lstStyle/>
          <a:p>
            <a:pPr algn="ctr">
              <a:spcBef>
                <a:spcPts val="1000"/>
              </a:spcBef>
            </a:pPr>
            <a:r>
              <a:rPr lang="en-US" sz="1000" b="1" cap="all" dirty="0">
                <a:solidFill>
                  <a:srgbClr val="D7272E"/>
                </a:solidFill>
                <a:latin typeface="Roboto Condensed" panose="02000000000000000000" pitchFamily="2" charset="0"/>
                <a:ea typeface="Roboto Condensed" panose="02000000000000000000" pitchFamily="2" charset="0"/>
              </a:rPr>
              <a:t>Sales/financing </a:t>
            </a:r>
            <a:br>
              <a:rPr lang="en-US" sz="1000" b="1" cap="all" dirty="0">
                <a:solidFill>
                  <a:srgbClr val="D7272E"/>
                </a:solidFill>
                <a:latin typeface="Roboto Condensed" panose="02000000000000000000" pitchFamily="2" charset="0"/>
                <a:ea typeface="Roboto Condensed" panose="02000000000000000000" pitchFamily="2" charset="0"/>
              </a:rPr>
            </a:br>
            <a:r>
              <a:rPr lang="en-US" sz="1000" b="1" cap="all" dirty="0">
                <a:solidFill>
                  <a:srgbClr val="D7272E"/>
                </a:solidFill>
                <a:latin typeface="Roboto Condensed" panose="02000000000000000000" pitchFamily="2" charset="0"/>
                <a:ea typeface="Roboto Condensed" panose="02000000000000000000" pitchFamily="2" charset="0"/>
              </a:rPr>
              <a:t>Transactions</a:t>
            </a:r>
          </a:p>
          <a:p>
            <a:pPr algn="ctr">
              <a:spcBef>
                <a:spcPts val="600"/>
              </a:spcBef>
            </a:pPr>
            <a:r>
              <a:rPr lang="en-US" sz="1400" cap="all" dirty="0">
                <a:latin typeface="Roboto Condensed Light" panose="02000000000000000000" pitchFamily="2" charset="0"/>
                <a:ea typeface="Roboto Condensed Light" panose="02000000000000000000" pitchFamily="2" charset="0"/>
              </a:rPr>
              <a:t>3,813</a:t>
            </a:r>
          </a:p>
        </p:txBody>
      </p:sp>
      <p:cxnSp>
        <p:nvCxnSpPr>
          <p:cNvPr id="17" name="Straight Connector 24">
            <a:extLst>
              <a:ext uri="{FF2B5EF4-FFF2-40B4-BE49-F238E27FC236}">
                <a16:creationId xmlns:a16="http://schemas.microsoft.com/office/drawing/2014/main" id="{E21CA9BD-C730-4234-990B-0961352A3565}"/>
              </a:ext>
            </a:extLst>
          </p:cNvPr>
          <p:cNvCxnSpPr/>
          <p:nvPr/>
        </p:nvCxnSpPr>
        <p:spPr>
          <a:xfrm flipH="1">
            <a:off x="2121883" y="2099637"/>
            <a:ext cx="1090246" cy="0"/>
          </a:xfrm>
          <a:prstGeom prst="line">
            <a:avLst/>
          </a:prstGeom>
          <a:ln w="3175">
            <a:solidFill>
              <a:srgbClr val="D7272E"/>
            </a:solidFill>
          </a:ln>
        </p:spPr>
        <p:style>
          <a:lnRef idx="1">
            <a:schemeClr val="accent1"/>
          </a:lnRef>
          <a:fillRef idx="0">
            <a:schemeClr val="accent1"/>
          </a:fillRef>
          <a:effectRef idx="0">
            <a:schemeClr val="accent1"/>
          </a:effectRef>
          <a:fontRef idx="minor">
            <a:schemeClr val="tx1"/>
          </a:fontRef>
        </p:style>
      </p:cxnSp>
      <p:cxnSp>
        <p:nvCxnSpPr>
          <p:cNvPr id="18" name="Straight Connector 24">
            <a:extLst>
              <a:ext uri="{FF2B5EF4-FFF2-40B4-BE49-F238E27FC236}">
                <a16:creationId xmlns:a16="http://schemas.microsoft.com/office/drawing/2014/main" id="{D1CC3F08-BB0D-4FEE-91B4-EAAB3DD56F79}"/>
              </a:ext>
            </a:extLst>
          </p:cNvPr>
          <p:cNvCxnSpPr/>
          <p:nvPr/>
        </p:nvCxnSpPr>
        <p:spPr>
          <a:xfrm flipH="1">
            <a:off x="3569979" y="2099637"/>
            <a:ext cx="1090246" cy="0"/>
          </a:xfrm>
          <a:prstGeom prst="line">
            <a:avLst/>
          </a:prstGeom>
          <a:ln w="3175">
            <a:solidFill>
              <a:srgbClr val="D7272E"/>
            </a:solidFill>
          </a:ln>
        </p:spPr>
        <p:style>
          <a:lnRef idx="1">
            <a:schemeClr val="accent1"/>
          </a:lnRef>
          <a:fillRef idx="0">
            <a:schemeClr val="accent1"/>
          </a:fillRef>
          <a:effectRef idx="0">
            <a:schemeClr val="accent1"/>
          </a:effectRef>
          <a:fontRef idx="minor">
            <a:schemeClr val="tx1"/>
          </a:fontRef>
        </p:style>
      </p:cxnSp>
      <p:sp>
        <p:nvSpPr>
          <p:cNvPr id="19" name="TextBox 4">
            <a:extLst>
              <a:ext uri="{FF2B5EF4-FFF2-40B4-BE49-F238E27FC236}">
                <a16:creationId xmlns:a16="http://schemas.microsoft.com/office/drawing/2014/main" id="{5FA8C92F-10FE-4F3C-A914-FB5F75BBFEFE}"/>
              </a:ext>
            </a:extLst>
          </p:cNvPr>
          <p:cNvSpPr txBox="1"/>
          <p:nvPr/>
        </p:nvSpPr>
        <p:spPr>
          <a:xfrm>
            <a:off x="392672" y="1771893"/>
            <a:ext cx="1677477" cy="587276"/>
          </a:xfrm>
          <a:prstGeom prst="rect">
            <a:avLst/>
          </a:prstGeom>
          <a:noFill/>
        </p:spPr>
        <p:txBody>
          <a:bodyPr wrap="square" lIns="0" tIns="0" rIns="0" bIns="0" rtlCol="0">
            <a:noAutofit/>
          </a:bodyPr>
          <a:lstStyle/>
          <a:p>
            <a:pPr algn="ctr">
              <a:spcBef>
                <a:spcPts val="1000"/>
              </a:spcBef>
            </a:pPr>
            <a:r>
              <a:rPr lang="en-US" sz="1000" b="1" cap="all" dirty="0">
                <a:solidFill>
                  <a:srgbClr val="D7272E"/>
                </a:solidFill>
                <a:latin typeface="Roboto Condensed" panose="02000000000000000000" pitchFamily="2" charset="0"/>
                <a:ea typeface="Roboto Condensed" panose="02000000000000000000" pitchFamily="2" charset="0"/>
              </a:rPr>
              <a:t>Leasing</a:t>
            </a:r>
            <a:br>
              <a:rPr lang="en-US" sz="1000" b="1" cap="all" dirty="0">
                <a:solidFill>
                  <a:srgbClr val="D7272E"/>
                </a:solidFill>
                <a:latin typeface="Roboto Condensed" panose="02000000000000000000" pitchFamily="2" charset="0"/>
                <a:ea typeface="Roboto Condensed" panose="02000000000000000000" pitchFamily="2" charset="0"/>
              </a:rPr>
            </a:br>
            <a:r>
              <a:rPr lang="en-US" sz="1000" b="1" cap="all" dirty="0">
                <a:solidFill>
                  <a:srgbClr val="D7272E"/>
                </a:solidFill>
                <a:latin typeface="Roboto Condensed" panose="02000000000000000000" pitchFamily="2" charset="0"/>
                <a:ea typeface="Roboto Condensed" panose="02000000000000000000" pitchFamily="2" charset="0"/>
              </a:rPr>
              <a:t>Transactions</a:t>
            </a:r>
          </a:p>
          <a:p>
            <a:pPr algn="ctr">
              <a:spcBef>
                <a:spcPts val="600"/>
              </a:spcBef>
            </a:pPr>
            <a:r>
              <a:rPr lang="en-US" sz="1400" cap="all" dirty="0">
                <a:latin typeface="Roboto Condensed Light" panose="02000000000000000000" pitchFamily="2" charset="0"/>
                <a:ea typeface="Roboto Condensed Light" panose="02000000000000000000" pitchFamily="2" charset="0"/>
              </a:rPr>
              <a:t>15,520</a:t>
            </a:r>
          </a:p>
        </p:txBody>
      </p:sp>
      <p:sp>
        <p:nvSpPr>
          <p:cNvPr id="20" name="TextBox 4">
            <a:extLst>
              <a:ext uri="{FF2B5EF4-FFF2-40B4-BE49-F238E27FC236}">
                <a16:creationId xmlns:a16="http://schemas.microsoft.com/office/drawing/2014/main" id="{30A81893-0CB5-458A-8DDD-FCE6C1224B7B}"/>
              </a:ext>
            </a:extLst>
          </p:cNvPr>
          <p:cNvSpPr txBox="1"/>
          <p:nvPr/>
        </p:nvSpPr>
        <p:spPr>
          <a:xfrm>
            <a:off x="3276364" y="1771893"/>
            <a:ext cx="1677477" cy="587277"/>
          </a:xfrm>
          <a:prstGeom prst="rect">
            <a:avLst/>
          </a:prstGeom>
          <a:noFill/>
        </p:spPr>
        <p:txBody>
          <a:bodyPr wrap="square" lIns="0" tIns="0" rIns="0" bIns="0" rtlCol="0">
            <a:noAutofit/>
          </a:bodyPr>
          <a:lstStyle/>
          <a:p>
            <a:pPr algn="ctr">
              <a:spcBef>
                <a:spcPts val="1000"/>
              </a:spcBef>
            </a:pPr>
            <a:r>
              <a:rPr lang="en-US" sz="1000" b="1" cap="all" dirty="0">
                <a:solidFill>
                  <a:srgbClr val="D7272E"/>
                </a:solidFill>
                <a:latin typeface="Roboto Condensed" panose="02000000000000000000" pitchFamily="2" charset="0"/>
                <a:ea typeface="Roboto Condensed" panose="02000000000000000000" pitchFamily="2" charset="0"/>
              </a:rPr>
              <a:t>Consulting </a:t>
            </a:r>
            <a:br>
              <a:rPr lang="en-US" sz="1000" b="1" cap="all" dirty="0">
                <a:solidFill>
                  <a:srgbClr val="D7272E"/>
                </a:solidFill>
                <a:latin typeface="Roboto Condensed" panose="02000000000000000000" pitchFamily="2" charset="0"/>
                <a:ea typeface="Roboto Condensed" panose="02000000000000000000" pitchFamily="2" charset="0"/>
              </a:rPr>
            </a:br>
            <a:r>
              <a:rPr lang="en-US" sz="1000" b="1" cap="all" dirty="0">
                <a:solidFill>
                  <a:srgbClr val="D7272E"/>
                </a:solidFill>
                <a:latin typeface="Roboto Condensed" panose="02000000000000000000" pitchFamily="2" charset="0"/>
                <a:ea typeface="Roboto Condensed" panose="02000000000000000000" pitchFamily="2" charset="0"/>
              </a:rPr>
              <a:t>Transactions</a:t>
            </a:r>
          </a:p>
          <a:p>
            <a:pPr algn="ctr">
              <a:spcBef>
                <a:spcPts val="600"/>
              </a:spcBef>
            </a:pPr>
            <a:r>
              <a:rPr lang="en-US" sz="1400" cap="all" dirty="0">
                <a:latin typeface="Roboto Condensed Light" panose="02000000000000000000" pitchFamily="2" charset="0"/>
                <a:ea typeface="Roboto Condensed Light" panose="02000000000000000000" pitchFamily="2" charset="0"/>
              </a:rPr>
              <a:t>13,877</a:t>
            </a:r>
          </a:p>
        </p:txBody>
      </p:sp>
      <p:sp>
        <p:nvSpPr>
          <p:cNvPr id="21" name="TextBox 4">
            <a:extLst>
              <a:ext uri="{FF2B5EF4-FFF2-40B4-BE49-F238E27FC236}">
                <a16:creationId xmlns:a16="http://schemas.microsoft.com/office/drawing/2014/main" id="{DD963A60-ABDB-4BBD-8BB8-4A73B1C1B5F7}"/>
              </a:ext>
            </a:extLst>
          </p:cNvPr>
          <p:cNvSpPr txBox="1"/>
          <p:nvPr/>
        </p:nvSpPr>
        <p:spPr>
          <a:xfrm>
            <a:off x="5287929" y="1761005"/>
            <a:ext cx="1677477" cy="719817"/>
          </a:xfrm>
          <a:prstGeom prst="rect">
            <a:avLst/>
          </a:prstGeom>
          <a:noFill/>
        </p:spPr>
        <p:txBody>
          <a:bodyPr wrap="square" lIns="0" tIns="0" rIns="0" bIns="0" rtlCol="0">
            <a:noAutofit/>
          </a:bodyPr>
          <a:lstStyle/>
          <a:p>
            <a:pPr algn="ctr"/>
            <a:r>
              <a:rPr lang="en-US" sz="1000" b="1" cap="all" dirty="0">
                <a:solidFill>
                  <a:srgbClr val="D7272E"/>
                </a:solidFill>
                <a:latin typeface="Roboto Condensed" panose="02000000000000000000" pitchFamily="2" charset="0"/>
                <a:ea typeface="Roboto Condensed" panose="02000000000000000000" pitchFamily="2" charset="0"/>
              </a:rPr>
              <a:t>Total u.s. Property &amp; Facilities management</a:t>
            </a:r>
          </a:p>
          <a:p>
            <a:pPr algn="ctr">
              <a:spcBef>
                <a:spcPts val="600"/>
              </a:spcBef>
            </a:pPr>
            <a:r>
              <a:rPr lang="en-US" sz="1400" cap="all" dirty="0">
                <a:latin typeface="Roboto Condensed Light" panose="02000000000000000000" pitchFamily="2" charset="0"/>
                <a:ea typeface="Roboto Condensed Light" panose="02000000000000000000" pitchFamily="2" charset="0"/>
              </a:rPr>
              <a:t>195,518,730 sf</a:t>
            </a:r>
          </a:p>
        </p:txBody>
      </p:sp>
      <p:sp>
        <p:nvSpPr>
          <p:cNvPr id="22" name="TextBox 4">
            <a:extLst>
              <a:ext uri="{FF2B5EF4-FFF2-40B4-BE49-F238E27FC236}">
                <a16:creationId xmlns:a16="http://schemas.microsoft.com/office/drawing/2014/main" id="{2DC3BDA4-4B0A-4D43-8C4E-0ED9ABA02439}"/>
              </a:ext>
            </a:extLst>
          </p:cNvPr>
          <p:cNvSpPr txBox="1"/>
          <p:nvPr/>
        </p:nvSpPr>
        <p:spPr>
          <a:xfrm>
            <a:off x="5287928" y="2551581"/>
            <a:ext cx="1677477" cy="719817"/>
          </a:xfrm>
          <a:prstGeom prst="rect">
            <a:avLst/>
          </a:prstGeom>
          <a:noFill/>
        </p:spPr>
        <p:txBody>
          <a:bodyPr wrap="square" lIns="0" tIns="0" rIns="0" bIns="0" rtlCol="0">
            <a:noAutofit/>
          </a:bodyPr>
          <a:lstStyle/>
          <a:p>
            <a:pPr algn="ctr"/>
            <a:r>
              <a:rPr lang="en-US" sz="1000" b="1" cap="all" dirty="0">
                <a:solidFill>
                  <a:srgbClr val="D7272E"/>
                </a:solidFill>
                <a:latin typeface="Roboto Condensed" panose="02000000000000000000" pitchFamily="2" charset="0"/>
                <a:ea typeface="Roboto Condensed" panose="02000000000000000000" pitchFamily="2" charset="0"/>
              </a:rPr>
              <a:t>Total global Property &amp; Facilities management</a:t>
            </a:r>
          </a:p>
          <a:p>
            <a:pPr algn="ctr">
              <a:spcBef>
                <a:spcPts val="600"/>
              </a:spcBef>
            </a:pPr>
            <a:r>
              <a:rPr lang="en-US" sz="1400" cap="all" dirty="0">
                <a:latin typeface="Roboto Condensed Light" panose="02000000000000000000" pitchFamily="2" charset="0"/>
                <a:ea typeface="Roboto Condensed Light" panose="02000000000000000000" pitchFamily="2" charset="0"/>
              </a:rPr>
              <a:t>403,140,468 SF</a:t>
            </a:r>
          </a:p>
        </p:txBody>
      </p:sp>
      <p:sp>
        <p:nvSpPr>
          <p:cNvPr id="23" name="TextBox 4">
            <a:extLst>
              <a:ext uri="{FF2B5EF4-FFF2-40B4-BE49-F238E27FC236}">
                <a16:creationId xmlns:a16="http://schemas.microsoft.com/office/drawing/2014/main" id="{5EDE4B5B-4CD0-41A9-BFEC-7DB943534340}"/>
              </a:ext>
            </a:extLst>
          </p:cNvPr>
          <p:cNvSpPr txBox="1"/>
          <p:nvPr/>
        </p:nvSpPr>
        <p:spPr>
          <a:xfrm>
            <a:off x="5287928" y="3342155"/>
            <a:ext cx="1677477" cy="674673"/>
          </a:xfrm>
          <a:prstGeom prst="rect">
            <a:avLst/>
          </a:prstGeom>
          <a:noFill/>
        </p:spPr>
        <p:txBody>
          <a:bodyPr wrap="square" lIns="0" tIns="0" rIns="0" bIns="0" rtlCol="0">
            <a:noAutofit/>
          </a:bodyPr>
          <a:lstStyle/>
          <a:p>
            <a:pPr algn="ctr"/>
            <a:r>
              <a:rPr lang="en-US" sz="1000" b="1" cap="all" dirty="0">
                <a:solidFill>
                  <a:srgbClr val="D7272E"/>
                </a:solidFill>
                <a:latin typeface="Roboto Condensed" panose="02000000000000000000" pitchFamily="2" charset="0"/>
                <a:ea typeface="Roboto Condensed" panose="02000000000000000000" pitchFamily="2" charset="0"/>
              </a:rPr>
              <a:t>Total u.s. exclusively leased space/properties</a:t>
            </a:r>
          </a:p>
          <a:p>
            <a:pPr algn="ctr">
              <a:spcBef>
                <a:spcPts val="600"/>
              </a:spcBef>
            </a:pPr>
            <a:r>
              <a:rPr lang="en-US" sz="1400" cap="all" dirty="0">
                <a:latin typeface="Roboto Condensed Light" panose="02000000000000000000" pitchFamily="2" charset="0"/>
                <a:ea typeface="Roboto Condensed Light" panose="02000000000000000000" pitchFamily="2" charset="0"/>
              </a:rPr>
              <a:t>511,948,984 SF</a:t>
            </a:r>
          </a:p>
        </p:txBody>
      </p:sp>
      <p:cxnSp>
        <p:nvCxnSpPr>
          <p:cNvPr id="24" name="Straight Connector 24">
            <a:extLst>
              <a:ext uri="{FF2B5EF4-FFF2-40B4-BE49-F238E27FC236}">
                <a16:creationId xmlns:a16="http://schemas.microsoft.com/office/drawing/2014/main" id="{5AAAAEA1-45FE-45DD-98FB-6157E05C1560}"/>
              </a:ext>
            </a:extLst>
          </p:cNvPr>
          <p:cNvCxnSpPr/>
          <p:nvPr/>
        </p:nvCxnSpPr>
        <p:spPr>
          <a:xfrm flipH="1">
            <a:off x="5363545" y="2096044"/>
            <a:ext cx="1527418" cy="0"/>
          </a:xfrm>
          <a:prstGeom prst="line">
            <a:avLst/>
          </a:prstGeom>
          <a:ln w="3175">
            <a:solidFill>
              <a:srgbClr val="D7272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71B34C5-EDC5-4321-928D-9471FBD20C19}"/>
              </a:ext>
            </a:extLst>
          </p:cNvPr>
          <p:cNvCxnSpPr/>
          <p:nvPr/>
        </p:nvCxnSpPr>
        <p:spPr>
          <a:xfrm flipH="1">
            <a:off x="5363544" y="2905670"/>
            <a:ext cx="1527418" cy="0"/>
          </a:xfrm>
          <a:prstGeom prst="line">
            <a:avLst/>
          </a:prstGeom>
          <a:ln w="3175">
            <a:solidFill>
              <a:srgbClr val="D7272E"/>
            </a:solidFill>
          </a:ln>
        </p:spPr>
        <p:style>
          <a:lnRef idx="1">
            <a:schemeClr val="accent1"/>
          </a:lnRef>
          <a:fillRef idx="0">
            <a:schemeClr val="accent1"/>
          </a:fillRef>
          <a:effectRef idx="0">
            <a:schemeClr val="accent1"/>
          </a:effectRef>
          <a:fontRef idx="minor">
            <a:schemeClr val="tx1"/>
          </a:fontRef>
        </p:style>
      </p:cxnSp>
      <p:cxnSp>
        <p:nvCxnSpPr>
          <p:cNvPr id="26" name="Straight Connector 24">
            <a:extLst>
              <a:ext uri="{FF2B5EF4-FFF2-40B4-BE49-F238E27FC236}">
                <a16:creationId xmlns:a16="http://schemas.microsoft.com/office/drawing/2014/main" id="{B20B485E-3D3D-46B5-8B1E-885DB24E024C}"/>
              </a:ext>
            </a:extLst>
          </p:cNvPr>
          <p:cNvCxnSpPr/>
          <p:nvPr/>
        </p:nvCxnSpPr>
        <p:spPr>
          <a:xfrm flipH="1">
            <a:off x="5363544" y="3667669"/>
            <a:ext cx="1527418" cy="0"/>
          </a:xfrm>
          <a:prstGeom prst="line">
            <a:avLst/>
          </a:prstGeom>
          <a:ln w="3175">
            <a:solidFill>
              <a:srgbClr val="D7272E"/>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53DF01D9-AB88-4AAA-9D16-FB9F58EB42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1449" y="4863739"/>
            <a:ext cx="7912624" cy="2529296"/>
          </a:xfrm>
          <a:prstGeom prst="rect">
            <a:avLst/>
          </a:prstGeom>
        </p:spPr>
      </p:pic>
      <p:sp>
        <p:nvSpPr>
          <p:cNvPr id="28" name="TextBox 4">
            <a:extLst>
              <a:ext uri="{FF2B5EF4-FFF2-40B4-BE49-F238E27FC236}">
                <a16:creationId xmlns:a16="http://schemas.microsoft.com/office/drawing/2014/main" id="{43BDBDFD-E41F-460A-9651-AE1C2FA46BC6}"/>
              </a:ext>
            </a:extLst>
          </p:cNvPr>
          <p:cNvSpPr txBox="1"/>
          <p:nvPr/>
        </p:nvSpPr>
        <p:spPr>
          <a:xfrm rot="16200000">
            <a:off x="7175715" y="5297084"/>
            <a:ext cx="698227" cy="262790"/>
          </a:xfrm>
          <a:prstGeom prst="rect">
            <a:avLst/>
          </a:prstGeom>
          <a:noFill/>
        </p:spPr>
        <p:txBody>
          <a:bodyPr wrap="square" lIns="0" tIns="0" rIns="0" bIns="0" rtlCol="0" anchor="ctr">
            <a:noAutofit/>
          </a:bodyPr>
          <a:lstStyle/>
          <a:p>
            <a:pPr algn="ctr"/>
            <a:r>
              <a:rPr lang="en-US" sz="950" b="1" cap="all" dirty="0">
                <a:solidFill>
                  <a:schemeClr val="bg1"/>
                </a:solidFill>
                <a:latin typeface="Roboto Condensed" panose="02000000000000000000" pitchFamily="2" charset="0"/>
                <a:ea typeface="Roboto Condensed" panose="02000000000000000000" pitchFamily="2" charset="0"/>
              </a:rPr>
              <a:t>Asia pacific</a:t>
            </a:r>
            <a:endParaRPr lang="en-US" sz="950" cap="all" dirty="0">
              <a:solidFill>
                <a:schemeClr val="bg1"/>
              </a:solidFill>
              <a:latin typeface="Roboto Condensed Light" panose="02000000000000000000" pitchFamily="2" charset="0"/>
              <a:ea typeface="Roboto Condensed Light" panose="02000000000000000000" pitchFamily="2" charset="0"/>
            </a:endParaRPr>
          </a:p>
        </p:txBody>
      </p:sp>
      <p:sp>
        <p:nvSpPr>
          <p:cNvPr id="34" name="TextBox 4">
            <a:extLst>
              <a:ext uri="{FF2B5EF4-FFF2-40B4-BE49-F238E27FC236}">
                <a16:creationId xmlns:a16="http://schemas.microsoft.com/office/drawing/2014/main" id="{C291958E-E653-42C0-BC39-AF47FCF710ED}"/>
              </a:ext>
            </a:extLst>
          </p:cNvPr>
          <p:cNvSpPr txBox="1"/>
          <p:nvPr/>
        </p:nvSpPr>
        <p:spPr>
          <a:xfrm rot="16200000">
            <a:off x="4723205" y="4602003"/>
            <a:ext cx="698227" cy="262790"/>
          </a:xfrm>
          <a:prstGeom prst="rect">
            <a:avLst/>
          </a:prstGeom>
          <a:noFill/>
        </p:spPr>
        <p:txBody>
          <a:bodyPr wrap="square" lIns="0" tIns="0" rIns="0" bIns="0" rtlCol="0" anchor="ctr">
            <a:noAutofit/>
          </a:bodyPr>
          <a:lstStyle/>
          <a:p>
            <a:pPr algn="ctr"/>
            <a:r>
              <a:rPr lang="en-US" sz="950" b="1" cap="all" dirty="0">
                <a:solidFill>
                  <a:schemeClr val="bg1"/>
                </a:solidFill>
                <a:latin typeface="Roboto Condensed" panose="02000000000000000000" pitchFamily="2" charset="0"/>
                <a:ea typeface="Roboto Condensed" panose="02000000000000000000" pitchFamily="2" charset="0"/>
              </a:rPr>
              <a:t>europe</a:t>
            </a:r>
            <a:endParaRPr lang="en-US" sz="950" cap="all" dirty="0">
              <a:solidFill>
                <a:schemeClr val="bg1"/>
              </a:solidFill>
              <a:latin typeface="Roboto Condensed Light" panose="02000000000000000000" pitchFamily="2" charset="0"/>
              <a:ea typeface="Roboto Condensed Light" panose="02000000000000000000" pitchFamily="2" charset="0"/>
            </a:endParaRPr>
          </a:p>
        </p:txBody>
      </p:sp>
      <p:sp>
        <p:nvSpPr>
          <p:cNvPr id="37" name="TextBox 4">
            <a:extLst>
              <a:ext uri="{FF2B5EF4-FFF2-40B4-BE49-F238E27FC236}">
                <a16:creationId xmlns:a16="http://schemas.microsoft.com/office/drawing/2014/main" id="{8E7171D1-0F11-43F6-AADC-C4857C109A71}"/>
              </a:ext>
            </a:extLst>
          </p:cNvPr>
          <p:cNvSpPr txBox="1"/>
          <p:nvPr/>
        </p:nvSpPr>
        <p:spPr>
          <a:xfrm rot="16200000">
            <a:off x="3962534" y="5818637"/>
            <a:ext cx="698227" cy="262790"/>
          </a:xfrm>
          <a:prstGeom prst="rect">
            <a:avLst/>
          </a:prstGeom>
          <a:noFill/>
        </p:spPr>
        <p:txBody>
          <a:bodyPr wrap="square" lIns="0" tIns="0" rIns="0" bIns="0" rtlCol="0" anchor="ctr">
            <a:noAutofit/>
          </a:bodyPr>
          <a:lstStyle/>
          <a:p>
            <a:pPr algn="ctr"/>
            <a:r>
              <a:rPr lang="en-US" sz="950" b="1" cap="all" dirty="0">
                <a:solidFill>
                  <a:schemeClr val="bg1"/>
                </a:solidFill>
                <a:latin typeface="Roboto Condensed" panose="02000000000000000000" pitchFamily="2" charset="0"/>
                <a:ea typeface="Roboto Condensed" panose="02000000000000000000" pitchFamily="2" charset="0"/>
              </a:rPr>
              <a:t>africa</a:t>
            </a:r>
            <a:endParaRPr lang="en-US" sz="950" cap="all" dirty="0">
              <a:solidFill>
                <a:schemeClr val="bg1"/>
              </a:solidFill>
              <a:latin typeface="Roboto Condensed Light" panose="02000000000000000000" pitchFamily="2" charset="0"/>
              <a:ea typeface="Roboto Condensed Light" panose="02000000000000000000" pitchFamily="2" charset="0"/>
            </a:endParaRPr>
          </a:p>
        </p:txBody>
      </p:sp>
      <p:sp>
        <p:nvSpPr>
          <p:cNvPr id="39" name="Oval 38">
            <a:extLst>
              <a:ext uri="{FF2B5EF4-FFF2-40B4-BE49-F238E27FC236}">
                <a16:creationId xmlns:a16="http://schemas.microsoft.com/office/drawing/2014/main" id="{52EC1F92-304B-405C-8F6F-69FDFE9976BE}"/>
              </a:ext>
            </a:extLst>
          </p:cNvPr>
          <p:cNvSpPr/>
          <p:nvPr/>
        </p:nvSpPr>
        <p:spPr>
          <a:xfrm>
            <a:off x="2243214" y="4979623"/>
            <a:ext cx="1289136" cy="1289136"/>
          </a:xfrm>
          <a:prstGeom prst="ellipse">
            <a:avLst/>
          </a:prstGeom>
          <a:solidFill>
            <a:schemeClr val="tx1">
              <a:lumMod val="50000"/>
              <a:lumOff val="50000"/>
              <a:alpha val="88000"/>
            </a:schemeClr>
          </a:solidFill>
          <a:ln>
            <a:noFill/>
          </a:ln>
          <a:effectLst>
            <a:outerShdw blurRad="152400" dir="5400000" sx="90000" sy="-19000"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charset="0"/>
            </a:endParaRPr>
          </a:p>
        </p:txBody>
      </p:sp>
      <p:sp>
        <p:nvSpPr>
          <p:cNvPr id="40" name="TextBox 4">
            <a:extLst>
              <a:ext uri="{FF2B5EF4-FFF2-40B4-BE49-F238E27FC236}">
                <a16:creationId xmlns:a16="http://schemas.microsoft.com/office/drawing/2014/main" id="{85189FB0-D063-4FE5-A174-88F618F86F6C}"/>
              </a:ext>
            </a:extLst>
          </p:cNvPr>
          <p:cNvSpPr txBox="1"/>
          <p:nvPr/>
        </p:nvSpPr>
        <p:spPr>
          <a:xfrm>
            <a:off x="2770280" y="5052686"/>
            <a:ext cx="858327" cy="1105686"/>
          </a:xfrm>
          <a:prstGeom prst="rect">
            <a:avLst/>
          </a:prstGeom>
          <a:noFill/>
        </p:spPr>
        <p:txBody>
          <a:bodyPr wrap="square" lIns="0" tIns="0" rIns="0" bIns="0" rtlCol="0" anchor="ctr">
            <a:noAutofit/>
          </a:bodyPr>
          <a:lstStyle/>
          <a:p>
            <a:r>
              <a:rPr lang="en-US" sz="1300" b="1" cap="all" dirty="0">
                <a:solidFill>
                  <a:schemeClr val="bg1"/>
                </a:solidFill>
                <a:latin typeface="Roboto Condensed" panose="02000000000000000000" pitchFamily="2" charset="0"/>
                <a:ea typeface="Roboto Condensed" panose="02000000000000000000" pitchFamily="2" charset="0"/>
              </a:rPr>
              <a:t>214</a:t>
            </a:r>
          </a:p>
          <a:p>
            <a:r>
              <a:rPr lang="en-US" sz="700" b="1" cap="all" dirty="0">
                <a:solidFill>
                  <a:schemeClr val="bg1"/>
                </a:solidFill>
                <a:latin typeface="Roboto Condensed" panose="02000000000000000000" pitchFamily="2" charset="0"/>
                <a:ea typeface="Roboto Condensed" panose="02000000000000000000" pitchFamily="2" charset="0"/>
              </a:rPr>
              <a:t>people</a:t>
            </a:r>
          </a:p>
          <a:p>
            <a:pPr>
              <a:spcBef>
                <a:spcPts val="300"/>
              </a:spcBef>
            </a:pPr>
            <a:r>
              <a:rPr lang="en-US" sz="1300" b="1" cap="all" dirty="0">
                <a:solidFill>
                  <a:schemeClr val="bg1"/>
                </a:solidFill>
                <a:latin typeface="Roboto Condensed" panose="02000000000000000000" pitchFamily="2" charset="0"/>
                <a:ea typeface="Roboto Condensed" panose="02000000000000000000" pitchFamily="2" charset="0"/>
              </a:rPr>
              <a:t>16</a:t>
            </a:r>
          </a:p>
          <a:p>
            <a:r>
              <a:rPr lang="en-US" sz="700" b="1" cap="all" dirty="0">
                <a:solidFill>
                  <a:schemeClr val="bg1"/>
                </a:solidFill>
                <a:latin typeface="Roboto Condensed" panose="02000000000000000000" pitchFamily="2" charset="0"/>
                <a:ea typeface="Roboto Condensed" panose="02000000000000000000" pitchFamily="2" charset="0"/>
              </a:rPr>
              <a:t>offices</a:t>
            </a:r>
          </a:p>
          <a:p>
            <a:pPr>
              <a:spcBef>
                <a:spcPts val="300"/>
              </a:spcBef>
            </a:pPr>
            <a:r>
              <a:rPr lang="en-US" sz="1300" b="1" cap="all" dirty="0">
                <a:solidFill>
                  <a:schemeClr val="bg1"/>
                </a:solidFill>
                <a:latin typeface="Roboto Condensed" panose="02000000000000000000" pitchFamily="2" charset="0"/>
                <a:ea typeface="Roboto Condensed" panose="02000000000000000000" pitchFamily="2" charset="0"/>
              </a:rPr>
              <a:t>10</a:t>
            </a:r>
          </a:p>
          <a:p>
            <a:r>
              <a:rPr lang="en-US" sz="700" b="1" cap="all" dirty="0">
                <a:solidFill>
                  <a:schemeClr val="bg1"/>
                </a:solidFill>
                <a:latin typeface="Roboto Condensed" panose="02000000000000000000" pitchFamily="2" charset="0"/>
                <a:ea typeface="Roboto Condensed" panose="02000000000000000000" pitchFamily="2" charset="0"/>
              </a:rPr>
              <a:t>countries</a:t>
            </a:r>
            <a:endParaRPr lang="en-US" sz="700" cap="all" dirty="0">
              <a:solidFill>
                <a:schemeClr val="bg1"/>
              </a:solidFill>
              <a:latin typeface="Roboto Condensed Light" panose="02000000000000000000" pitchFamily="2" charset="0"/>
              <a:ea typeface="Roboto Condensed Light" panose="02000000000000000000" pitchFamily="2" charset="0"/>
            </a:endParaRPr>
          </a:p>
        </p:txBody>
      </p:sp>
      <p:sp>
        <p:nvSpPr>
          <p:cNvPr id="41" name="TextBox 4">
            <a:extLst>
              <a:ext uri="{FF2B5EF4-FFF2-40B4-BE49-F238E27FC236}">
                <a16:creationId xmlns:a16="http://schemas.microsoft.com/office/drawing/2014/main" id="{D0E6CA29-9B7D-4C17-8C9D-F947ACABC565}"/>
              </a:ext>
            </a:extLst>
          </p:cNvPr>
          <p:cNvSpPr txBox="1"/>
          <p:nvPr/>
        </p:nvSpPr>
        <p:spPr>
          <a:xfrm rot="16200000">
            <a:off x="2109164" y="5493963"/>
            <a:ext cx="869228" cy="244971"/>
          </a:xfrm>
          <a:prstGeom prst="rect">
            <a:avLst/>
          </a:prstGeom>
          <a:noFill/>
        </p:spPr>
        <p:txBody>
          <a:bodyPr wrap="square" lIns="0" tIns="0" rIns="0" bIns="0" rtlCol="0" anchor="ctr">
            <a:noAutofit/>
          </a:bodyPr>
          <a:lstStyle/>
          <a:p>
            <a:pPr algn="ctr">
              <a:lnSpc>
                <a:spcPct val="90000"/>
              </a:lnSpc>
            </a:pPr>
            <a:r>
              <a:rPr lang="en-US" sz="950" b="1" cap="all" dirty="0" err="1">
                <a:solidFill>
                  <a:schemeClr val="bg1"/>
                </a:solidFill>
                <a:latin typeface="Roboto Condensed" panose="02000000000000000000" pitchFamily="2" charset="0"/>
                <a:ea typeface="Roboto Condensed" panose="02000000000000000000" pitchFamily="2" charset="0"/>
              </a:rPr>
              <a:t>CanadA</a:t>
            </a:r>
            <a:r>
              <a:rPr lang="en-US" sz="950" b="1" cap="all" dirty="0">
                <a:solidFill>
                  <a:schemeClr val="bg1"/>
                </a:solidFill>
                <a:latin typeface="Roboto Condensed" panose="02000000000000000000" pitchFamily="2" charset="0"/>
                <a:ea typeface="Roboto Condensed" panose="02000000000000000000" pitchFamily="2" charset="0"/>
              </a:rPr>
              <a:t> &amp; </a:t>
            </a:r>
            <a:br>
              <a:rPr lang="en-US" sz="950" b="1" cap="all" dirty="0">
                <a:solidFill>
                  <a:schemeClr val="bg1"/>
                </a:solidFill>
                <a:latin typeface="Roboto Condensed" panose="02000000000000000000" pitchFamily="2" charset="0"/>
                <a:ea typeface="Roboto Condensed" panose="02000000000000000000" pitchFamily="2" charset="0"/>
              </a:rPr>
            </a:br>
            <a:r>
              <a:rPr lang="en-US" sz="950" b="1" cap="all" dirty="0">
                <a:solidFill>
                  <a:schemeClr val="bg1"/>
                </a:solidFill>
                <a:latin typeface="Roboto Condensed" panose="02000000000000000000" pitchFamily="2" charset="0"/>
                <a:ea typeface="Roboto Condensed" panose="02000000000000000000" pitchFamily="2" charset="0"/>
              </a:rPr>
              <a:t>latin America</a:t>
            </a:r>
            <a:endParaRPr lang="en-US" sz="950" cap="all" dirty="0">
              <a:solidFill>
                <a:schemeClr val="bg1"/>
              </a:solidFill>
              <a:latin typeface="Roboto Condensed Light" panose="02000000000000000000" pitchFamily="2" charset="0"/>
              <a:ea typeface="Roboto Condensed Light" panose="02000000000000000000" pitchFamily="2" charset="0"/>
            </a:endParaRPr>
          </a:p>
        </p:txBody>
      </p:sp>
      <p:cxnSp>
        <p:nvCxnSpPr>
          <p:cNvPr id="42" name="Straight Connector 24">
            <a:extLst>
              <a:ext uri="{FF2B5EF4-FFF2-40B4-BE49-F238E27FC236}">
                <a16:creationId xmlns:a16="http://schemas.microsoft.com/office/drawing/2014/main" id="{0F971BC1-418A-4ED4-A829-F6E6C0F8E743}"/>
              </a:ext>
            </a:extLst>
          </p:cNvPr>
          <p:cNvCxnSpPr/>
          <p:nvPr/>
        </p:nvCxnSpPr>
        <p:spPr>
          <a:xfrm flipV="1">
            <a:off x="2718271" y="5190025"/>
            <a:ext cx="0" cy="869227"/>
          </a:xfrm>
          <a:prstGeom prst="line">
            <a:avLst/>
          </a:prstGeom>
          <a:ln w="3175">
            <a:solidFill>
              <a:srgbClr val="D7272E"/>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0F1C63AF-F834-4F89-921F-15C606C49BA6}"/>
              </a:ext>
            </a:extLst>
          </p:cNvPr>
          <p:cNvSpPr/>
          <p:nvPr/>
        </p:nvSpPr>
        <p:spPr>
          <a:xfrm>
            <a:off x="946650" y="4276212"/>
            <a:ext cx="1289136" cy="1289136"/>
          </a:xfrm>
          <a:prstGeom prst="ellipse">
            <a:avLst/>
          </a:prstGeom>
          <a:solidFill>
            <a:schemeClr val="tx1">
              <a:lumMod val="50000"/>
              <a:lumOff val="50000"/>
              <a:alpha val="88000"/>
            </a:schemeClr>
          </a:solidFill>
          <a:ln>
            <a:noFill/>
          </a:ln>
          <a:effectLst>
            <a:outerShdw blurRad="152400" dir="5400000" sx="90000" sy="-19000"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charset="0"/>
            </a:endParaRPr>
          </a:p>
        </p:txBody>
      </p:sp>
      <p:sp>
        <p:nvSpPr>
          <p:cNvPr id="44" name="TextBox 4">
            <a:extLst>
              <a:ext uri="{FF2B5EF4-FFF2-40B4-BE49-F238E27FC236}">
                <a16:creationId xmlns:a16="http://schemas.microsoft.com/office/drawing/2014/main" id="{BFC16B29-5596-4EB9-A0BB-978495F2FA70}"/>
              </a:ext>
            </a:extLst>
          </p:cNvPr>
          <p:cNvSpPr txBox="1"/>
          <p:nvPr/>
        </p:nvSpPr>
        <p:spPr>
          <a:xfrm>
            <a:off x="1467527" y="4386599"/>
            <a:ext cx="858327" cy="1105686"/>
          </a:xfrm>
          <a:prstGeom prst="rect">
            <a:avLst/>
          </a:prstGeom>
          <a:noFill/>
        </p:spPr>
        <p:txBody>
          <a:bodyPr wrap="square" lIns="0" tIns="0" rIns="0" bIns="0" rtlCol="0" anchor="ctr">
            <a:noAutofit/>
          </a:bodyPr>
          <a:lstStyle/>
          <a:p>
            <a:r>
              <a:rPr lang="en-US" sz="1300" b="1" cap="all" dirty="0">
                <a:solidFill>
                  <a:schemeClr val="bg1"/>
                </a:solidFill>
                <a:latin typeface="Roboto Condensed" panose="02000000000000000000" pitchFamily="2" charset="0"/>
                <a:ea typeface="Roboto Condensed" panose="02000000000000000000" pitchFamily="2" charset="0"/>
              </a:rPr>
              <a:t>5,613</a:t>
            </a:r>
          </a:p>
          <a:p>
            <a:r>
              <a:rPr lang="en-US" sz="700" b="1" cap="all" dirty="0">
                <a:solidFill>
                  <a:schemeClr val="bg1"/>
                </a:solidFill>
                <a:latin typeface="Roboto Condensed" panose="02000000000000000000" pitchFamily="2" charset="0"/>
                <a:ea typeface="Roboto Condensed" panose="02000000000000000000" pitchFamily="2" charset="0"/>
              </a:rPr>
              <a:t>people</a:t>
            </a:r>
          </a:p>
          <a:p>
            <a:pPr>
              <a:spcBef>
                <a:spcPts val="300"/>
              </a:spcBef>
            </a:pPr>
            <a:r>
              <a:rPr lang="en-US" sz="1300" b="1" cap="all" dirty="0">
                <a:solidFill>
                  <a:schemeClr val="bg1"/>
                </a:solidFill>
                <a:latin typeface="Roboto Condensed" panose="02000000000000000000" pitchFamily="2" charset="0"/>
                <a:ea typeface="Roboto Condensed" panose="02000000000000000000" pitchFamily="2" charset="0"/>
              </a:rPr>
              <a:t>144</a:t>
            </a:r>
          </a:p>
          <a:p>
            <a:r>
              <a:rPr lang="en-US" sz="700" b="1" cap="all" dirty="0">
                <a:solidFill>
                  <a:schemeClr val="bg1"/>
                </a:solidFill>
                <a:latin typeface="Roboto Condensed" panose="02000000000000000000" pitchFamily="2" charset="0"/>
                <a:ea typeface="Roboto Condensed" panose="02000000000000000000" pitchFamily="2" charset="0"/>
              </a:rPr>
              <a:t>offices</a:t>
            </a:r>
          </a:p>
        </p:txBody>
      </p:sp>
      <p:sp>
        <p:nvSpPr>
          <p:cNvPr id="45" name="TextBox 4">
            <a:extLst>
              <a:ext uri="{FF2B5EF4-FFF2-40B4-BE49-F238E27FC236}">
                <a16:creationId xmlns:a16="http://schemas.microsoft.com/office/drawing/2014/main" id="{95102419-28C0-4819-B9C5-14213B764DAD}"/>
              </a:ext>
            </a:extLst>
          </p:cNvPr>
          <p:cNvSpPr txBox="1"/>
          <p:nvPr/>
        </p:nvSpPr>
        <p:spPr>
          <a:xfrm rot="16200000">
            <a:off x="946747" y="4808047"/>
            <a:ext cx="698227" cy="262790"/>
          </a:xfrm>
          <a:prstGeom prst="rect">
            <a:avLst/>
          </a:prstGeom>
          <a:noFill/>
        </p:spPr>
        <p:txBody>
          <a:bodyPr wrap="square" lIns="0" tIns="0" rIns="0" bIns="0" rtlCol="0" anchor="ctr">
            <a:noAutofit/>
          </a:bodyPr>
          <a:lstStyle/>
          <a:p>
            <a:pPr algn="ctr"/>
            <a:r>
              <a:rPr lang="en-US" sz="950" b="1" cap="all" dirty="0">
                <a:solidFill>
                  <a:schemeClr val="bg1"/>
                </a:solidFill>
                <a:latin typeface="Roboto Condensed" panose="02000000000000000000" pitchFamily="2" charset="0"/>
                <a:ea typeface="Roboto Condensed" panose="02000000000000000000" pitchFamily="2" charset="0"/>
              </a:rPr>
              <a:t>u.s.</a:t>
            </a:r>
            <a:endParaRPr lang="en-US" sz="950" cap="all" dirty="0">
              <a:solidFill>
                <a:schemeClr val="bg1"/>
              </a:solidFill>
              <a:latin typeface="Roboto Condensed Light" panose="02000000000000000000" pitchFamily="2" charset="0"/>
              <a:ea typeface="Roboto Condensed Light" panose="02000000000000000000" pitchFamily="2" charset="0"/>
            </a:endParaRPr>
          </a:p>
        </p:txBody>
      </p:sp>
      <p:cxnSp>
        <p:nvCxnSpPr>
          <p:cNvPr id="46" name="Straight Connector 24">
            <a:extLst>
              <a:ext uri="{FF2B5EF4-FFF2-40B4-BE49-F238E27FC236}">
                <a16:creationId xmlns:a16="http://schemas.microsoft.com/office/drawing/2014/main" id="{D32783BA-EEA4-42B2-928B-C31B21448DE3}"/>
              </a:ext>
            </a:extLst>
          </p:cNvPr>
          <p:cNvCxnSpPr/>
          <p:nvPr/>
        </p:nvCxnSpPr>
        <p:spPr>
          <a:xfrm flipV="1">
            <a:off x="1414543" y="4613292"/>
            <a:ext cx="0" cy="644333"/>
          </a:xfrm>
          <a:prstGeom prst="line">
            <a:avLst/>
          </a:prstGeom>
          <a:ln w="3175">
            <a:solidFill>
              <a:srgbClr val="D7272E"/>
            </a:solidFill>
          </a:ln>
        </p:spPr>
        <p:style>
          <a:lnRef idx="1">
            <a:schemeClr val="accent1"/>
          </a:lnRef>
          <a:fillRef idx="0">
            <a:schemeClr val="accent1"/>
          </a:fillRef>
          <a:effectRef idx="0">
            <a:schemeClr val="accent1"/>
          </a:effectRef>
          <a:fontRef idx="minor">
            <a:schemeClr val="tx1"/>
          </a:fontRef>
        </p:style>
      </p:cxnSp>
      <p:sp>
        <p:nvSpPr>
          <p:cNvPr id="48" name="TextBox 4">
            <a:extLst>
              <a:ext uri="{FF2B5EF4-FFF2-40B4-BE49-F238E27FC236}">
                <a16:creationId xmlns:a16="http://schemas.microsoft.com/office/drawing/2014/main" id="{582D13E5-D005-41AA-A494-ED66F075C517}"/>
              </a:ext>
            </a:extLst>
          </p:cNvPr>
          <p:cNvSpPr txBox="1"/>
          <p:nvPr/>
        </p:nvSpPr>
        <p:spPr>
          <a:xfrm>
            <a:off x="7848895" y="5028036"/>
            <a:ext cx="858327" cy="1105686"/>
          </a:xfrm>
          <a:prstGeom prst="rect">
            <a:avLst/>
          </a:prstGeom>
          <a:noFill/>
        </p:spPr>
        <p:txBody>
          <a:bodyPr wrap="square" lIns="0" tIns="0" rIns="0" bIns="0" rtlCol="0" anchor="ctr">
            <a:noAutofit/>
          </a:bodyPr>
          <a:lstStyle/>
          <a:p>
            <a:r>
              <a:rPr lang="en-US" sz="1300" b="1" cap="all" dirty="0">
                <a:solidFill>
                  <a:schemeClr val="bg1"/>
                </a:solidFill>
                <a:latin typeface="Roboto Condensed" panose="02000000000000000000" pitchFamily="2" charset="0"/>
                <a:ea typeface="Roboto Condensed" panose="02000000000000000000" pitchFamily="2" charset="0"/>
              </a:rPr>
              <a:t>8,266</a:t>
            </a:r>
          </a:p>
          <a:p>
            <a:r>
              <a:rPr lang="en-US" sz="700" b="1" cap="all" dirty="0">
                <a:solidFill>
                  <a:schemeClr val="bg1"/>
                </a:solidFill>
                <a:latin typeface="Roboto Condensed" panose="02000000000000000000" pitchFamily="2" charset="0"/>
                <a:ea typeface="Roboto Condensed" panose="02000000000000000000" pitchFamily="2" charset="0"/>
              </a:rPr>
              <a:t>people</a:t>
            </a:r>
          </a:p>
          <a:p>
            <a:pPr>
              <a:spcBef>
                <a:spcPts val="300"/>
              </a:spcBef>
            </a:pPr>
            <a:r>
              <a:rPr lang="en-US" sz="1300" b="1" cap="all" dirty="0">
                <a:solidFill>
                  <a:schemeClr val="bg1"/>
                </a:solidFill>
                <a:latin typeface="Roboto Condensed" panose="02000000000000000000" pitchFamily="2" charset="0"/>
                <a:ea typeface="Roboto Condensed" panose="02000000000000000000" pitchFamily="2" charset="0"/>
              </a:rPr>
              <a:t>154</a:t>
            </a:r>
          </a:p>
          <a:p>
            <a:r>
              <a:rPr lang="en-US" sz="700" b="1" cap="all" dirty="0">
                <a:solidFill>
                  <a:schemeClr val="bg1"/>
                </a:solidFill>
                <a:latin typeface="Roboto Condensed" panose="02000000000000000000" pitchFamily="2" charset="0"/>
                <a:ea typeface="Roboto Condensed" panose="02000000000000000000" pitchFamily="2" charset="0"/>
              </a:rPr>
              <a:t>offices</a:t>
            </a:r>
          </a:p>
          <a:p>
            <a:pPr>
              <a:spcBef>
                <a:spcPts val="300"/>
              </a:spcBef>
            </a:pPr>
            <a:r>
              <a:rPr lang="en-US" sz="1300" b="1" cap="all" dirty="0">
                <a:solidFill>
                  <a:schemeClr val="bg1"/>
                </a:solidFill>
                <a:latin typeface="Roboto Condensed" panose="02000000000000000000" pitchFamily="2" charset="0"/>
                <a:ea typeface="Roboto Condensed" panose="02000000000000000000" pitchFamily="2" charset="0"/>
              </a:rPr>
              <a:t>15</a:t>
            </a:r>
          </a:p>
          <a:p>
            <a:r>
              <a:rPr lang="en-US" sz="700" b="1" cap="all" dirty="0">
                <a:solidFill>
                  <a:schemeClr val="bg1"/>
                </a:solidFill>
                <a:latin typeface="Roboto Condensed" panose="02000000000000000000" pitchFamily="2" charset="0"/>
                <a:ea typeface="Roboto Condensed" panose="02000000000000000000" pitchFamily="2" charset="0"/>
              </a:rPr>
              <a:t>countries</a:t>
            </a:r>
            <a:endParaRPr lang="en-US" sz="700" cap="all" dirty="0">
              <a:solidFill>
                <a:schemeClr val="bg1"/>
              </a:solidFill>
              <a:latin typeface="Roboto Condensed Light" panose="02000000000000000000" pitchFamily="2" charset="0"/>
              <a:ea typeface="Roboto Condensed Light" panose="02000000000000000000" pitchFamily="2" charset="0"/>
            </a:endParaRPr>
          </a:p>
        </p:txBody>
      </p:sp>
      <p:sp>
        <p:nvSpPr>
          <p:cNvPr id="49" name="TextBox 4">
            <a:extLst>
              <a:ext uri="{FF2B5EF4-FFF2-40B4-BE49-F238E27FC236}">
                <a16:creationId xmlns:a16="http://schemas.microsoft.com/office/drawing/2014/main" id="{FF140E02-660F-4081-97C4-8F40D38F2C72}"/>
              </a:ext>
            </a:extLst>
          </p:cNvPr>
          <p:cNvSpPr txBox="1"/>
          <p:nvPr/>
        </p:nvSpPr>
        <p:spPr>
          <a:xfrm rot="16200000">
            <a:off x="7328115" y="5449484"/>
            <a:ext cx="698227" cy="262790"/>
          </a:xfrm>
          <a:prstGeom prst="rect">
            <a:avLst/>
          </a:prstGeom>
          <a:noFill/>
        </p:spPr>
        <p:txBody>
          <a:bodyPr wrap="square" lIns="0" tIns="0" rIns="0" bIns="0" rtlCol="0" anchor="ctr">
            <a:noAutofit/>
          </a:bodyPr>
          <a:lstStyle/>
          <a:p>
            <a:pPr algn="ctr"/>
            <a:r>
              <a:rPr lang="en-US" sz="950" b="1" cap="all" dirty="0">
                <a:solidFill>
                  <a:schemeClr val="bg1"/>
                </a:solidFill>
                <a:latin typeface="Roboto Condensed" panose="02000000000000000000" pitchFamily="2" charset="0"/>
                <a:ea typeface="Roboto Condensed" panose="02000000000000000000" pitchFamily="2" charset="0"/>
              </a:rPr>
              <a:t>Asia pacific</a:t>
            </a:r>
            <a:endParaRPr lang="en-US" sz="950" cap="all" dirty="0">
              <a:solidFill>
                <a:schemeClr val="bg1"/>
              </a:solidFill>
              <a:latin typeface="Roboto Condensed Light" panose="02000000000000000000" pitchFamily="2" charset="0"/>
              <a:ea typeface="Roboto Condensed Light" panose="02000000000000000000" pitchFamily="2" charset="0"/>
            </a:endParaRPr>
          </a:p>
        </p:txBody>
      </p:sp>
      <p:sp>
        <p:nvSpPr>
          <p:cNvPr id="57" name="TextBox 4">
            <a:extLst>
              <a:ext uri="{FF2B5EF4-FFF2-40B4-BE49-F238E27FC236}">
                <a16:creationId xmlns:a16="http://schemas.microsoft.com/office/drawing/2014/main" id="{41B02FD2-EC7F-447B-8C3D-E661AB98B70A}"/>
              </a:ext>
            </a:extLst>
          </p:cNvPr>
          <p:cNvSpPr txBox="1"/>
          <p:nvPr/>
        </p:nvSpPr>
        <p:spPr>
          <a:xfrm rot="16200000">
            <a:off x="4875605" y="4754403"/>
            <a:ext cx="698227" cy="262790"/>
          </a:xfrm>
          <a:prstGeom prst="rect">
            <a:avLst/>
          </a:prstGeom>
          <a:noFill/>
        </p:spPr>
        <p:txBody>
          <a:bodyPr wrap="square" lIns="0" tIns="0" rIns="0" bIns="0" rtlCol="0" anchor="ctr">
            <a:noAutofit/>
          </a:bodyPr>
          <a:lstStyle/>
          <a:p>
            <a:pPr algn="ctr"/>
            <a:r>
              <a:rPr lang="en-US" sz="950" b="1" cap="all" dirty="0">
                <a:solidFill>
                  <a:schemeClr val="bg1"/>
                </a:solidFill>
                <a:latin typeface="Roboto Condensed" panose="02000000000000000000" pitchFamily="2" charset="0"/>
                <a:ea typeface="Roboto Condensed" panose="02000000000000000000" pitchFamily="2" charset="0"/>
              </a:rPr>
              <a:t>europe</a:t>
            </a:r>
            <a:endParaRPr lang="en-US" sz="950" cap="all" dirty="0">
              <a:solidFill>
                <a:schemeClr val="bg1"/>
              </a:solidFill>
              <a:latin typeface="Roboto Condensed Light" panose="02000000000000000000" pitchFamily="2" charset="0"/>
              <a:ea typeface="Roboto Condensed Light" panose="02000000000000000000" pitchFamily="2" charset="0"/>
            </a:endParaRPr>
          </a:p>
        </p:txBody>
      </p:sp>
      <p:sp>
        <p:nvSpPr>
          <p:cNvPr id="63" name="Oval 62">
            <a:extLst>
              <a:ext uri="{FF2B5EF4-FFF2-40B4-BE49-F238E27FC236}">
                <a16:creationId xmlns:a16="http://schemas.microsoft.com/office/drawing/2014/main" id="{0D6367D7-8E4F-4DBB-9CBD-4B31CDEC8888}"/>
              </a:ext>
            </a:extLst>
          </p:cNvPr>
          <p:cNvSpPr/>
          <p:nvPr/>
        </p:nvSpPr>
        <p:spPr>
          <a:xfrm>
            <a:off x="7216084" y="4793242"/>
            <a:ext cx="1289136" cy="1289136"/>
          </a:xfrm>
          <a:prstGeom prst="ellipse">
            <a:avLst/>
          </a:prstGeom>
          <a:solidFill>
            <a:schemeClr val="tx1">
              <a:lumMod val="50000"/>
              <a:lumOff val="50000"/>
              <a:alpha val="88000"/>
            </a:schemeClr>
          </a:solidFill>
          <a:ln>
            <a:noFill/>
          </a:ln>
          <a:effectLst>
            <a:outerShdw blurRad="152400" dir="5400000" sx="90000" sy="-19000"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charset="0"/>
            </a:endParaRPr>
          </a:p>
        </p:txBody>
      </p:sp>
      <p:sp>
        <p:nvSpPr>
          <p:cNvPr id="64" name="TextBox 4">
            <a:extLst>
              <a:ext uri="{FF2B5EF4-FFF2-40B4-BE49-F238E27FC236}">
                <a16:creationId xmlns:a16="http://schemas.microsoft.com/office/drawing/2014/main" id="{FCF2429B-F294-4A4E-820A-1AB880E61FA2}"/>
              </a:ext>
            </a:extLst>
          </p:cNvPr>
          <p:cNvSpPr txBox="1"/>
          <p:nvPr/>
        </p:nvSpPr>
        <p:spPr>
          <a:xfrm>
            <a:off x="7696495" y="4875636"/>
            <a:ext cx="858327" cy="1105686"/>
          </a:xfrm>
          <a:prstGeom prst="rect">
            <a:avLst/>
          </a:prstGeom>
          <a:noFill/>
        </p:spPr>
        <p:txBody>
          <a:bodyPr wrap="square" lIns="0" tIns="0" rIns="0" bIns="0" rtlCol="0" anchor="ctr">
            <a:noAutofit/>
          </a:bodyPr>
          <a:lstStyle/>
          <a:p>
            <a:r>
              <a:rPr lang="en-US" sz="1300" b="1" cap="all" dirty="0">
                <a:solidFill>
                  <a:schemeClr val="bg1"/>
                </a:solidFill>
                <a:latin typeface="Roboto Condensed" panose="02000000000000000000" pitchFamily="2" charset="0"/>
                <a:ea typeface="Roboto Condensed" panose="02000000000000000000" pitchFamily="2" charset="0"/>
              </a:rPr>
              <a:t>8,266</a:t>
            </a:r>
          </a:p>
          <a:p>
            <a:r>
              <a:rPr lang="en-US" sz="700" b="1" cap="all" dirty="0">
                <a:solidFill>
                  <a:schemeClr val="bg1"/>
                </a:solidFill>
                <a:latin typeface="Roboto Condensed" panose="02000000000000000000" pitchFamily="2" charset="0"/>
                <a:ea typeface="Roboto Condensed" panose="02000000000000000000" pitchFamily="2" charset="0"/>
              </a:rPr>
              <a:t>people</a:t>
            </a:r>
          </a:p>
          <a:p>
            <a:pPr>
              <a:spcBef>
                <a:spcPts val="300"/>
              </a:spcBef>
            </a:pPr>
            <a:r>
              <a:rPr lang="en-US" sz="1300" b="1" cap="all" dirty="0">
                <a:solidFill>
                  <a:schemeClr val="bg1"/>
                </a:solidFill>
                <a:latin typeface="Roboto Condensed" panose="02000000000000000000" pitchFamily="2" charset="0"/>
                <a:ea typeface="Roboto Condensed" panose="02000000000000000000" pitchFamily="2" charset="0"/>
              </a:rPr>
              <a:t>154</a:t>
            </a:r>
          </a:p>
          <a:p>
            <a:r>
              <a:rPr lang="en-US" sz="700" b="1" cap="all" dirty="0">
                <a:solidFill>
                  <a:schemeClr val="bg1"/>
                </a:solidFill>
                <a:latin typeface="Roboto Condensed" panose="02000000000000000000" pitchFamily="2" charset="0"/>
                <a:ea typeface="Roboto Condensed" panose="02000000000000000000" pitchFamily="2" charset="0"/>
              </a:rPr>
              <a:t>offices</a:t>
            </a:r>
          </a:p>
          <a:p>
            <a:pPr>
              <a:spcBef>
                <a:spcPts val="300"/>
              </a:spcBef>
            </a:pPr>
            <a:r>
              <a:rPr lang="en-US" sz="1300" b="1" cap="all" dirty="0">
                <a:solidFill>
                  <a:schemeClr val="bg1"/>
                </a:solidFill>
                <a:latin typeface="Roboto Condensed" panose="02000000000000000000" pitchFamily="2" charset="0"/>
                <a:ea typeface="Roboto Condensed" panose="02000000000000000000" pitchFamily="2" charset="0"/>
              </a:rPr>
              <a:t>15</a:t>
            </a:r>
          </a:p>
          <a:p>
            <a:r>
              <a:rPr lang="en-US" sz="700" b="1" cap="all" dirty="0">
                <a:solidFill>
                  <a:schemeClr val="bg1"/>
                </a:solidFill>
                <a:latin typeface="Roboto Condensed" panose="02000000000000000000" pitchFamily="2" charset="0"/>
                <a:ea typeface="Roboto Condensed" panose="02000000000000000000" pitchFamily="2" charset="0"/>
              </a:rPr>
              <a:t>countries</a:t>
            </a:r>
            <a:endParaRPr lang="en-US" sz="700" cap="all" dirty="0">
              <a:solidFill>
                <a:schemeClr val="bg1"/>
              </a:solidFill>
              <a:latin typeface="Roboto Condensed Light" panose="02000000000000000000" pitchFamily="2" charset="0"/>
              <a:ea typeface="Roboto Condensed Light" panose="02000000000000000000" pitchFamily="2" charset="0"/>
            </a:endParaRPr>
          </a:p>
        </p:txBody>
      </p:sp>
      <p:sp>
        <p:nvSpPr>
          <p:cNvPr id="65" name="TextBox 4">
            <a:extLst>
              <a:ext uri="{FF2B5EF4-FFF2-40B4-BE49-F238E27FC236}">
                <a16:creationId xmlns:a16="http://schemas.microsoft.com/office/drawing/2014/main" id="{A7DB377B-72B4-48C2-96EE-75798CF63D8C}"/>
              </a:ext>
            </a:extLst>
          </p:cNvPr>
          <p:cNvSpPr txBox="1"/>
          <p:nvPr/>
        </p:nvSpPr>
        <p:spPr>
          <a:xfrm rot="16200000">
            <a:off x="7175715" y="5297084"/>
            <a:ext cx="698227" cy="262790"/>
          </a:xfrm>
          <a:prstGeom prst="rect">
            <a:avLst/>
          </a:prstGeom>
          <a:noFill/>
        </p:spPr>
        <p:txBody>
          <a:bodyPr wrap="square" lIns="0" tIns="0" rIns="0" bIns="0" rtlCol="0" anchor="ctr">
            <a:noAutofit/>
          </a:bodyPr>
          <a:lstStyle/>
          <a:p>
            <a:pPr algn="ctr"/>
            <a:r>
              <a:rPr lang="en-US" sz="950" b="1" cap="all" dirty="0">
                <a:solidFill>
                  <a:schemeClr val="bg1"/>
                </a:solidFill>
                <a:latin typeface="Roboto Condensed" panose="02000000000000000000" pitchFamily="2" charset="0"/>
                <a:ea typeface="Roboto Condensed" panose="02000000000000000000" pitchFamily="2" charset="0"/>
              </a:rPr>
              <a:t>Asia pacific</a:t>
            </a:r>
            <a:endParaRPr lang="en-US" sz="950" cap="all" dirty="0">
              <a:solidFill>
                <a:schemeClr val="bg1"/>
              </a:solidFill>
              <a:latin typeface="Roboto Condensed Light" panose="02000000000000000000" pitchFamily="2" charset="0"/>
              <a:ea typeface="Roboto Condensed Light" panose="02000000000000000000" pitchFamily="2" charset="0"/>
            </a:endParaRPr>
          </a:p>
        </p:txBody>
      </p:sp>
      <p:cxnSp>
        <p:nvCxnSpPr>
          <p:cNvPr id="66" name="Straight Connector 24">
            <a:extLst>
              <a:ext uri="{FF2B5EF4-FFF2-40B4-BE49-F238E27FC236}">
                <a16:creationId xmlns:a16="http://schemas.microsoft.com/office/drawing/2014/main" id="{4D5AF5A8-559E-4A33-A2BE-E7AA545BCCCE}"/>
              </a:ext>
            </a:extLst>
          </p:cNvPr>
          <p:cNvCxnSpPr/>
          <p:nvPr/>
        </p:nvCxnSpPr>
        <p:spPr>
          <a:xfrm flipV="1">
            <a:off x="7620102" y="5025490"/>
            <a:ext cx="0" cy="882428"/>
          </a:xfrm>
          <a:prstGeom prst="line">
            <a:avLst/>
          </a:prstGeom>
          <a:ln w="3175">
            <a:solidFill>
              <a:srgbClr val="D7272E"/>
            </a:solidFill>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DE27F1E9-3B32-40B7-A0B0-37A2C1F7ECD9}"/>
              </a:ext>
            </a:extLst>
          </p:cNvPr>
          <p:cNvSpPr/>
          <p:nvPr/>
        </p:nvSpPr>
        <p:spPr>
          <a:xfrm>
            <a:off x="5644053" y="5098143"/>
            <a:ext cx="1289136" cy="1289136"/>
          </a:xfrm>
          <a:prstGeom prst="ellipse">
            <a:avLst/>
          </a:prstGeom>
          <a:solidFill>
            <a:schemeClr val="tx1">
              <a:lumMod val="50000"/>
              <a:lumOff val="50000"/>
              <a:alpha val="88000"/>
            </a:schemeClr>
          </a:solidFill>
          <a:ln>
            <a:noFill/>
          </a:ln>
          <a:effectLst>
            <a:outerShdw blurRad="152400" dir="5400000" sx="90000" sy="-19000"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charset="0"/>
            </a:endParaRPr>
          </a:p>
        </p:txBody>
      </p:sp>
      <p:sp>
        <p:nvSpPr>
          <p:cNvPr id="68" name="TextBox 4">
            <a:extLst>
              <a:ext uri="{FF2B5EF4-FFF2-40B4-BE49-F238E27FC236}">
                <a16:creationId xmlns:a16="http://schemas.microsoft.com/office/drawing/2014/main" id="{2CA43401-BC6F-4D53-B07A-5AC1C03AB5B4}"/>
              </a:ext>
            </a:extLst>
          </p:cNvPr>
          <p:cNvSpPr txBox="1"/>
          <p:nvPr/>
        </p:nvSpPr>
        <p:spPr>
          <a:xfrm>
            <a:off x="6152457" y="5180537"/>
            <a:ext cx="858327" cy="1105686"/>
          </a:xfrm>
          <a:prstGeom prst="rect">
            <a:avLst/>
          </a:prstGeom>
          <a:noFill/>
        </p:spPr>
        <p:txBody>
          <a:bodyPr wrap="square" lIns="0" tIns="0" rIns="0" bIns="0" rtlCol="0" anchor="ctr">
            <a:noAutofit/>
          </a:bodyPr>
          <a:lstStyle/>
          <a:p>
            <a:r>
              <a:rPr lang="en-US" sz="1300" b="1" cap="all" dirty="0">
                <a:solidFill>
                  <a:schemeClr val="bg1"/>
                </a:solidFill>
                <a:latin typeface="Roboto Condensed" panose="02000000000000000000" pitchFamily="2" charset="0"/>
                <a:ea typeface="Roboto Condensed" panose="02000000000000000000" pitchFamily="2" charset="0"/>
              </a:rPr>
              <a:t>80</a:t>
            </a:r>
          </a:p>
          <a:p>
            <a:r>
              <a:rPr lang="en-US" sz="700" b="1" cap="all" dirty="0">
                <a:solidFill>
                  <a:schemeClr val="bg1"/>
                </a:solidFill>
                <a:latin typeface="Roboto Condensed" panose="02000000000000000000" pitchFamily="2" charset="0"/>
                <a:ea typeface="Roboto Condensed" panose="02000000000000000000" pitchFamily="2" charset="0"/>
              </a:rPr>
              <a:t>people</a:t>
            </a:r>
          </a:p>
          <a:p>
            <a:pPr>
              <a:spcBef>
                <a:spcPts val="300"/>
              </a:spcBef>
            </a:pPr>
            <a:r>
              <a:rPr lang="en-US" sz="1300" b="1" cap="all" dirty="0">
                <a:solidFill>
                  <a:schemeClr val="bg1"/>
                </a:solidFill>
                <a:latin typeface="Roboto Condensed" panose="02000000000000000000" pitchFamily="2" charset="0"/>
                <a:ea typeface="Roboto Condensed" panose="02000000000000000000" pitchFamily="2" charset="0"/>
              </a:rPr>
              <a:t>3</a:t>
            </a:r>
          </a:p>
          <a:p>
            <a:r>
              <a:rPr lang="en-US" sz="700" b="1" cap="all" dirty="0">
                <a:solidFill>
                  <a:schemeClr val="bg1"/>
                </a:solidFill>
                <a:latin typeface="Roboto Condensed" panose="02000000000000000000" pitchFamily="2" charset="0"/>
                <a:ea typeface="Roboto Condensed" panose="02000000000000000000" pitchFamily="2" charset="0"/>
              </a:rPr>
              <a:t>offices</a:t>
            </a:r>
          </a:p>
          <a:p>
            <a:pPr>
              <a:spcBef>
                <a:spcPts val="300"/>
              </a:spcBef>
            </a:pPr>
            <a:r>
              <a:rPr lang="en-US" sz="1300" b="1" cap="all" dirty="0">
                <a:solidFill>
                  <a:schemeClr val="bg1"/>
                </a:solidFill>
                <a:latin typeface="Roboto Condensed" panose="02000000000000000000" pitchFamily="2" charset="0"/>
                <a:ea typeface="Roboto Condensed" panose="02000000000000000000" pitchFamily="2" charset="0"/>
              </a:rPr>
              <a:t>2</a:t>
            </a:r>
          </a:p>
          <a:p>
            <a:r>
              <a:rPr lang="en-US" sz="700" b="1" cap="all" dirty="0">
                <a:solidFill>
                  <a:schemeClr val="bg1"/>
                </a:solidFill>
                <a:latin typeface="Roboto Condensed" panose="02000000000000000000" pitchFamily="2" charset="0"/>
                <a:ea typeface="Roboto Condensed" panose="02000000000000000000" pitchFamily="2" charset="0"/>
              </a:rPr>
              <a:t>countries</a:t>
            </a:r>
            <a:endParaRPr lang="en-US" sz="700" cap="all" dirty="0">
              <a:solidFill>
                <a:schemeClr val="bg1"/>
              </a:solidFill>
              <a:latin typeface="Roboto Condensed Light" panose="02000000000000000000" pitchFamily="2" charset="0"/>
              <a:ea typeface="Roboto Condensed Light" panose="02000000000000000000" pitchFamily="2" charset="0"/>
            </a:endParaRPr>
          </a:p>
        </p:txBody>
      </p:sp>
      <p:sp>
        <p:nvSpPr>
          <p:cNvPr id="69" name="TextBox 4">
            <a:extLst>
              <a:ext uri="{FF2B5EF4-FFF2-40B4-BE49-F238E27FC236}">
                <a16:creationId xmlns:a16="http://schemas.microsoft.com/office/drawing/2014/main" id="{7BF3C128-4619-4B09-A001-4A7DEFF3513E}"/>
              </a:ext>
            </a:extLst>
          </p:cNvPr>
          <p:cNvSpPr txBox="1"/>
          <p:nvPr/>
        </p:nvSpPr>
        <p:spPr>
          <a:xfrm rot="16200000">
            <a:off x="5631677" y="5601985"/>
            <a:ext cx="698227" cy="262790"/>
          </a:xfrm>
          <a:prstGeom prst="rect">
            <a:avLst/>
          </a:prstGeom>
          <a:noFill/>
        </p:spPr>
        <p:txBody>
          <a:bodyPr wrap="square" lIns="0" tIns="0" rIns="0" bIns="0" rtlCol="0" anchor="ctr">
            <a:noAutofit/>
          </a:bodyPr>
          <a:lstStyle/>
          <a:p>
            <a:pPr algn="ctr"/>
            <a:r>
              <a:rPr lang="en-US" sz="950" b="1" cap="all" dirty="0">
                <a:solidFill>
                  <a:schemeClr val="bg1"/>
                </a:solidFill>
                <a:latin typeface="Roboto Condensed" panose="02000000000000000000" pitchFamily="2" charset="0"/>
                <a:ea typeface="Roboto Condensed" panose="02000000000000000000" pitchFamily="2" charset="0"/>
              </a:rPr>
              <a:t>Middle east</a:t>
            </a:r>
            <a:endParaRPr lang="en-US" sz="950" cap="all" dirty="0">
              <a:solidFill>
                <a:schemeClr val="bg1"/>
              </a:solidFill>
              <a:latin typeface="Roboto Condensed Light" panose="02000000000000000000" pitchFamily="2" charset="0"/>
              <a:ea typeface="Roboto Condensed Light" panose="02000000000000000000" pitchFamily="2" charset="0"/>
            </a:endParaRPr>
          </a:p>
        </p:txBody>
      </p:sp>
      <p:cxnSp>
        <p:nvCxnSpPr>
          <p:cNvPr id="70" name="Straight Connector 24">
            <a:extLst>
              <a:ext uri="{FF2B5EF4-FFF2-40B4-BE49-F238E27FC236}">
                <a16:creationId xmlns:a16="http://schemas.microsoft.com/office/drawing/2014/main" id="{CCE80291-AD06-4ACD-BBAD-73F97D540626}"/>
              </a:ext>
            </a:extLst>
          </p:cNvPr>
          <p:cNvCxnSpPr/>
          <p:nvPr/>
        </p:nvCxnSpPr>
        <p:spPr>
          <a:xfrm flipV="1">
            <a:off x="6076064" y="5282011"/>
            <a:ext cx="0" cy="906672"/>
          </a:xfrm>
          <a:prstGeom prst="line">
            <a:avLst/>
          </a:prstGeom>
          <a:ln w="3175">
            <a:solidFill>
              <a:srgbClr val="D7272E"/>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DC9A1E3F-F879-4B56-A2EF-B70FBA6B7B59}"/>
              </a:ext>
            </a:extLst>
          </p:cNvPr>
          <p:cNvSpPr/>
          <p:nvPr/>
        </p:nvSpPr>
        <p:spPr>
          <a:xfrm>
            <a:off x="4754243" y="4107492"/>
            <a:ext cx="1289136" cy="1289136"/>
          </a:xfrm>
          <a:prstGeom prst="ellipse">
            <a:avLst/>
          </a:prstGeom>
          <a:solidFill>
            <a:schemeClr val="tx1">
              <a:lumMod val="50000"/>
              <a:lumOff val="50000"/>
              <a:alpha val="88000"/>
            </a:schemeClr>
          </a:solidFill>
          <a:ln>
            <a:noFill/>
          </a:ln>
          <a:effectLst>
            <a:outerShdw blurRad="152400" dir="5400000" sx="90000" sy="-19000"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charset="0"/>
            </a:endParaRPr>
          </a:p>
        </p:txBody>
      </p:sp>
      <p:sp>
        <p:nvSpPr>
          <p:cNvPr id="72" name="TextBox 4">
            <a:extLst>
              <a:ext uri="{FF2B5EF4-FFF2-40B4-BE49-F238E27FC236}">
                <a16:creationId xmlns:a16="http://schemas.microsoft.com/office/drawing/2014/main" id="{94376584-BE0D-4C00-8D77-8B9423EECB48}"/>
              </a:ext>
            </a:extLst>
          </p:cNvPr>
          <p:cNvSpPr txBox="1"/>
          <p:nvPr/>
        </p:nvSpPr>
        <p:spPr>
          <a:xfrm>
            <a:off x="5243985" y="4180555"/>
            <a:ext cx="858327" cy="1105686"/>
          </a:xfrm>
          <a:prstGeom prst="rect">
            <a:avLst/>
          </a:prstGeom>
          <a:noFill/>
        </p:spPr>
        <p:txBody>
          <a:bodyPr wrap="square" lIns="0" tIns="0" rIns="0" bIns="0" rtlCol="0" anchor="ctr">
            <a:noAutofit/>
          </a:bodyPr>
          <a:lstStyle/>
          <a:p>
            <a:r>
              <a:rPr lang="en-US" sz="1300" b="1" cap="all" dirty="0">
                <a:solidFill>
                  <a:schemeClr val="bg1"/>
                </a:solidFill>
                <a:latin typeface="Roboto Condensed" panose="02000000000000000000" pitchFamily="2" charset="0"/>
                <a:ea typeface="Roboto Condensed" panose="02000000000000000000" pitchFamily="2" charset="0"/>
              </a:rPr>
              <a:t>3,475</a:t>
            </a:r>
          </a:p>
          <a:p>
            <a:r>
              <a:rPr lang="en-US" sz="700" b="1" cap="all" dirty="0">
                <a:solidFill>
                  <a:schemeClr val="bg1"/>
                </a:solidFill>
                <a:latin typeface="Roboto Condensed" panose="02000000000000000000" pitchFamily="2" charset="0"/>
                <a:ea typeface="Roboto Condensed" panose="02000000000000000000" pitchFamily="2" charset="0"/>
              </a:rPr>
              <a:t>people</a:t>
            </a:r>
          </a:p>
          <a:p>
            <a:pPr>
              <a:spcBef>
                <a:spcPts val="300"/>
              </a:spcBef>
            </a:pPr>
            <a:r>
              <a:rPr lang="en-US" sz="1300" b="1" cap="all" dirty="0">
                <a:solidFill>
                  <a:schemeClr val="bg1"/>
                </a:solidFill>
                <a:latin typeface="Roboto Condensed" panose="02000000000000000000" pitchFamily="2" charset="0"/>
                <a:ea typeface="Roboto Condensed" panose="02000000000000000000" pitchFamily="2" charset="0"/>
              </a:rPr>
              <a:t>151</a:t>
            </a:r>
          </a:p>
          <a:p>
            <a:r>
              <a:rPr lang="en-US" sz="700" b="1" cap="all" dirty="0">
                <a:solidFill>
                  <a:schemeClr val="bg1"/>
                </a:solidFill>
                <a:latin typeface="Roboto Condensed" panose="02000000000000000000" pitchFamily="2" charset="0"/>
                <a:ea typeface="Roboto Condensed" panose="02000000000000000000" pitchFamily="2" charset="0"/>
              </a:rPr>
              <a:t>offices</a:t>
            </a:r>
          </a:p>
          <a:p>
            <a:pPr>
              <a:spcBef>
                <a:spcPts val="300"/>
              </a:spcBef>
            </a:pPr>
            <a:r>
              <a:rPr lang="en-US" sz="1300" b="1" cap="all" dirty="0">
                <a:solidFill>
                  <a:schemeClr val="bg1"/>
                </a:solidFill>
                <a:latin typeface="Roboto Condensed" panose="02000000000000000000" pitchFamily="2" charset="0"/>
                <a:ea typeface="Roboto Condensed" panose="02000000000000000000" pitchFamily="2" charset="0"/>
              </a:rPr>
              <a:t>20</a:t>
            </a:r>
          </a:p>
          <a:p>
            <a:r>
              <a:rPr lang="en-US" sz="700" b="1" cap="all" dirty="0">
                <a:solidFill>
                  <a:schemeClr val="bg1"/>
                </a:solidFill>
                <a:latin typeface="Roboto Condensed" panose="02000000000000000000" pitchFamily="2" charset="0"/>
                <a:ea typeface="Roboto Condensed" panose="02000000000000000000" pitchFamily="2" charset="0"/>
              </a:rPr>
              <a:t>countries</a:t>
            </a:r>
            <a:endParaRPr lang="en-US" sz="700" cap="all" dirty="0">
              <a:solidFill>
                <a:schemeClr val="bg1"/>
              </a:solidFill>
              <a:latin typeface="Roboto Condensed Light" panose="02000000000000000000" pitchFamily="2" charset="0"/>
              <a:ea typeface="Roboto Condensed Light" panose="02000000000000000000" pitchFamily="2" charset="0"/>
            </a:endParaRPr>
          </a:p>
        </p:txBody>
      </p:sp>
      <p:sp>
        <p:nvSpPr>
          <p:cNvPr id="73" name="TextBox 4">
            <a:extLst>
              <a:ext uri="{FF2B5EF4-FFF2-40B4-BE49-F238E27FC236}">
                <a16:creationId xmlns:a16="http://schemas.microsoft.com/office/drawing/2014/main" id="{213B83C4-7019-4A6A-BBF2-E8591E77B665}"/>
              </a:ext>
            </a:extLst>
          </p:cNvPr>
          <p:cNvSpPr txBox="1"/>
          <p:nvPr/>
        </p:nvSpPr>
        <p:spPr>
          <a:xfrm rot="16200000">
            <a:off x="4723205" y="4602003"/>
            <a:ext cx="698227" cy="262790"/>
          </a:xfrm>
          <a:prstGeom prst="rect">
            <a:avLst/>
          </a:prstGeom>
          <a:noFill/>
        </p:spPr>
        <p:txBody>
          <a:bodyPr wrap="square" lIns="0" tIns="0" rIns="0" bIns="0" rtlCol="0" anchor="ctr">
            <a:noAutofit/>
          </a:bodyPr>
          <a:lstStyle/>
          <a:p>
            <a:pPr algn="ctr"/>
            <a:r>
              <a:rPr lang="en-US" sz="950" b="1" cap="all" dirty="0">
                <a:solidFill>
                  <a:schemeClr val="bg1"/>
                </a:solidFill>
                <a:latin typeface="Roboto Condensed" panose="02000000000000000000" pitchFamily="2" charset="0"/>
                <a:ea typeface="Roboto Condensed" panose="02000000000000000000" pitchFamily="2" charset="0"/>
              </a:rPr>
              <a:t>europe</a:t>
            </a:r>
            <a:endParaRPr lang="en-US" sz="950" cap="all" dirty="0">
              <a:solidFill>
                <a:schemeClr val="bg1"/>
              </a:solidFill>
              <a:latin typeface="Roboto Condensed Light" panose="02000000000000000000" pitchFamily="2" charset="0"/>
              <a:ea typeface="Roboto Condensed Light" panose="02000000000000000000" pitchFamily="2" charset="0"/>
            </a:endParaRPr>
          </a:p>
        </p:txBody>
      </p:sp>
      <p:cxnSp>
        <p:nvCxnSpPr>
          <p:cNvPr id="74" name="Straight Connector 24">
            <a:extLst>
              <a:ext uri="{FF2B5EF4-FFF2-40B4-BE49-F238E27FC236}">
                <a16:creationId xmlns:a16="http://schemas.microsoft.com/office/drawing/2014/main" id="{32820312-52EE-41DD-A69B-032CD94695E5}"/>
              </a:ext>
            </a:extLst>
          </p:cNvPr>
          <p:cNvCxnSpPr/>
          <p:nvPr/>
        </p:nvCxnSpPr>
        <p:spPr>
          <a:xfrm flipV="1">
            <a:off x="5167592" y="4317894"/>
            <a:ext cx="0" cy="869227"/>
          </a:xfrm>
          <a:prstGeom prst="line">
            <a:avLst/>
          </a:prstGeom>
          <a:ln w="3175">
            <a:solidFill>
              <a:srgbClr val="D7272E"/>
            </a:solidFill>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17B12831-C99F-46A5-9AD9-6F893D3101B8}"/>
              </a:ext>
            </a:extLst>
          </p:cNvPr>
          <p:cNvSpPr/>
          <p:nvPr/>
        </p:nvSpPr>
        <p:spPr>
          <a:xfrm>
            <a:off x="3993572" y="5324126"/>
            <a:ext cx="1289136" cy="1289136"/>
          </a:xfrm>
          <a:prstGeom prst="ellipse">
            <a:avLst/>
          </a:prstGeom>
          <a:solidFill>
            <a:schemeClr val="tx1">
              <a:lumMod val="50000"/>
              <a:lumOff val="50000"/>
              <a:alpha val="88000"/>
            </a:schemeClr>
          </a:solidFill>
          <a:ln>
            <a:noFill/>
          </a:ln>
          <a:effectLst>
            <a:outerShdw blurRad="152400" dir="5400000" sx="90000" sy="-19000"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charset="0"/>
            </a:endParaRPr>
          </a:p>
        </p:txBody>
      </p:sp>
      <p:sp>
        <p:nvSpPr>
          <p:cNvPr id="76" name="TextBox 4">
            <a:extLst>
              <a:ext uri="{FF2B5EF4-FFF2-40B4-BE49-F238E27FC236}">
                <a16:creationId xmlns:a16="http://schemas.microsoft.com/office/drawing/2014/main" id="{B9BC75F7-9368-4B22-BCD0-79EF65BF8D30}"/>
              </a:ext>
            </a:extLst>
          </p:cNvPr>
          <p:cNvSpPr txBox="1"/>
          <p:nvPr/>
        </p:nvSpPr>
        <p:spPr>
          <a:xfrm>
            <a:off x="4483314" y="5397189"/>
            <a:ext cx="858327" cy="1105686"/>
          </a:xfrm>
          <a:prstGeom prst="rect">
            <a:avLst/>
          </a:prstGeom>
          <a:noFill/>
        </p:spPr>
        <p:txBody>
          <a:bodyPr wrap="square" lIns="0" tIns="0" rIns="0" bIns="0" rtlCol="0" anchor="ctr">
            <a:noAutofit/>
          </a:bodyPr>
          <a:lstStyle/>
          <a:p>
            <a:r>
              <a:rPr lang="en-US" sz="1300" b="1" cap="all" dirty="0">
                <a:solidFill>
                  <a:schemeClr val="bg1"/>
                </a:solidFill>
                <a:latin typeface="Roboto Condensed" panose="02000000000000000000" pitchFamily="2" charset="0"/>
                <a:ea typeface="Roboto Condensed" panose="02000000000000000000" pitchFamily="2" charset="0"/>
              </a:rPr>
              <a:t>631</a:t>
            </a:r>
          </a:p>
          <a:p>
            <a:r>
              <a:rPr lang="en-US" sz="700" b="1" cap="all" dirty="0">
                <a:solidFill>
                  <a:schemeClr val="bg1"/>
                </a:solidFill>
                <a:latin typeface="Roboto Condensed" panose="02000000000000000000" pitchFamily="2" charset="0"/>
                <a:ea typeface="Roboto Condensed" panose="02000000000000000000" pitchFamily="2" charset="0"/>
              </a:rPr>
              <a:t>people</a:t>
            </a:r>
          </a:p>
          <a:p>
            <a:pPr>
              <a:spcBef>
                <a:spcPts val="300"/>
              </a:spcBef>
            </a:pPr>
            <a:r>
              <a:rPr lang="en-US" sz="1300" b="1" cap="all" dirty="0">
                <a:solidFill>
                  <a:schemeClr val="bg1"/>
                </a:solidFill>
                <a:latin typeface="Roboto Condensed" panose="02000000000000000000" pitchFamily="2" charset="0"/>
                <a:ea typeface="Roboto Condensed" panose="02000000000000000000" pitchFamily="2" charset="0"/>
              </a:rPr>
              <a:t>21</a:t>
            </a:r>
          </a:p>
          <a:p>
            <a:r>
              <a:rPr lang="en-US" sz="700" b="1" cap="all" dirty="0">
                <a:solidFill>
                  <a:schemeClr val="bg1"/>
                </a:solidFill>
                <a:latin typeface="Roboto Condensed" panose="02000000000000000000" pitchFamily="2" charset="0"/>
                <a:ea typeface="Roboto Condensed" panose="02000000000000000000" pitchFamily="2" charset="0"/>
              </a:rPr>
              <a:t>offices</a:t>
            </a:r>
          </a:p>
          <a:p>
            <a:pPr>
              <a:spcBef>
                <a:spcPts val="300"/>
              </a:spcBef>
            </a:pPr>
            <a:r>
              <a:rPr lang="en-US" sz="1300" b="1" cap="all" dirty="0">
                <a:solidFill>
                  <a:schemeClr val="bg1"/>
                </a:solidFill>
                <a:latin typeface="Roboto Condensed" panose="02000000000000000000" pitchFamily="2" charset="0"/>
                <a:ea typeface="Roboto Condensed" panose="02000000000000000000" pitchFamily="2" charset="0"/>
              </a:rPr>
              <a:t>10</a:t>
            </a:r>
          </a:p>
          <a:p>
            <a:r>
              <a:rPr lang="en-US" sz="700" b="1" cap="all" dirty="0">
                <a:solidFill>
                  <a:schemeClr val="bg1"/>
                </a:solidFill>
                <a:latin typeface="Roboto Condensed" panose="02000000000000000000" pitchFamily="2" charset="0"/>
                <a:ea typeface="Roboto Condensed" panose="02000000000000000000" pitchFamily="2" charset="0"/>
              </a:rPr>
              <a:t>countries</a:t>
            </a:r>
            <a:endParaRPr lang="en-US" sz="700" cap="all" dirty="0">
              <a:solidFill>
                <a:schemeClr val="bg1"/>
              </a:solidFill>
              <a:latin typeface="Roboto Condensed Light" panose="02000000000000000000" pitchFamily="2" charset="0"/>
              <a:ea typeface="Roboto Condensed Light" panose="02000000000000000000" pitchFamily="2" charset="0"/>
            </a:endParaRPr>
          </a:p>
        </p:txBody>
      </p:sp>
      <p:sp>
        <p:nvSpPr>
          <p:cNvPr id="77" name="TextBox 4">
            <a:extLst>
              <a:ext uri="{FF2B5EF4-FFF2-40B4-BE49-F238E27FC236}">
                <a16:creationId xmlns:a16="http://schemas.microsoft.com/office/drawing/2014/main" id="{0D6C25D6-D924-45FE-869E-F753C512DBC1}"/>
              </a:ext>
            </a:extLst>
          </p:cNvPr>
          <p:cNvSpPr txBox="1"/>
          <p:nvPr/>
        </p:nvSpPr>
        <p:spPr>
          <a:xfrm rot="16200000">
            <a:off x="3962534" y="5818637"/>
            <a:ext cx="698227" cy="262790"/>
          </a:xfrm>
          <a:prstGeom prst="rect">
            <a:avLst/>
          </a:prstGeom>
          <a:noFill/>
        </p:spPr>
        <p:txBody>
          <a:bodyPr wrap="square" lIns="0" tIns="0" rIns="0" bIns="0" rtlCol="0" anchor="ctr">
            <a:noAutofit/>
          </a:bodyPr>
          <a:lstStyle/>
          <a:p>
            <a:pPr algn="ctr"/>
            <a:r>
              <a:rPr lang="en-US" sz="950" b="1" cap="all" dirty="0">
                <a:solidFill>
                  <a:schemeClr val="bg1"/>
                </a:solidFill>
                <a:latin typeface="Roboto Condensed" panose="02000000000000000000" pitchFamily="2" charset="0"/>
                <a:ea typeface="Roboto Condensed" panose="02000000000000000000" pitchFamily="2" charset="0"/>
              </a:rPr>
              <a:t>africa</a:t>
            </a:r>
            <a:endParaRPr lang="en-US" sz="950" cap="all" dirty="0">
              <a:solidFill>
                <a:schemeClr val="bg1"/>
              </a:solidFill>
              <a:latin typeface="Roboto Condensed Light" panose="02000000000000000000" pitchFamily="2" charset="0"/>
              <a:ea typeface="Roboto Condensed Light" panose="02000000000000000000" pitchFamily="2" charset="0"/>
            </a:endParaRPr>
          </a:p>
        </p:txBody>
      </p:sp>
      <p:cxnSp>
        <p:nvCxnSpPr>
          <p:cNvPr id="78" name="Straight Connector 24">
            <a:extLst>
              <a:ext uri="{FF2B5EF4-FFF2-40B4-BE49-F238E27FC236}">
                <a16:creationId xmlns:a16="http://schemas.microsoft.com/office/drawing/2014/main" id="{912BC289-50A2-4D0A-89B7-17C9075786DC}"/>
              </a:ext>
            </a:extLst>
          </p:cNvPr>
          <p:cNvCxnSpPr/>
          <p:nvPr/>
        </p:nvCxnSpPr>
        <p:spPr>
          <a:xfrm flipV="1">
            <a:off x="4431305" y="5534528"/>
            <a:ext cx="0" cy="869227"/>
          </a:xfrm>
          <a:prstGeom prst="line">
            <a:avLst/>
          </a:prstGeom>
          <a:ln w="3175">
            <a:solidFill>
              <a:srgbClr val="D7272E"/>
            </a:solidFill>
          </a:ln>
        </p:spPr>
        <p:style>
          <a:lnRef idx="1">
            <a:schemeClr val="accent1"/>
          </a:lnRef>
          <a:fillRef idx="0">
            <a:schemeClr val="accent1"/>
          </a:fillRef>
          <a:effectRef idx="0">
            <a:schemeClr val="accent1"/>
          </a:effectRef>
          <a:fontRef idx="minor">
            <a:schemeClr val="tx1"/>
          </a:fontRef>
        </p:style>
      </p:cxnSp>
      <p:sp>
        <p:nvSpPr>
          <p:cNvPr id="79" name="Oval 78">
            <a:extLst>
              <a:ext uri="{FF2B5EF4-FFF2-40B4-BE49-F238E27FC236}">
                <a16:creationId xmlns:a16="http://schemas.microsoft.com/office/drawing/2014/main" id="{244EA97D-9CE9-4CF2-8D8D-ED5A2A6E3776}"/>
              </a:ext>
            </a:extLst>
          </p:cNvPr>
          <p:cNvSpPr/>
          <p:nvPr/>
        </p:nvSpPr>
        <p:spPr>
          <a:xfrm>
            <a:off x="2243214" y="4979623"/>
            <a:ext cx="1289136" cy="1289136"/>
          </a:xfrm>
          <a:prstGeom prst="ellipse">
            <a:avLst/>
          </a:prstGeom>
          <a:solidFill>
            <a:schemeClr val="tx1">
              <a:lumMod val="50000"/>
              <a:lumOff val="50000"/>
              <a:alpha val="88000"/>
            </a:schemeClr>
          </a:solidFill>
          <a:ln>
            <a:noFill/>
          </a:ln>
          <a:effectLst>
            <a:outerShdw blurRad="152400" dir="5400000" sx="90000" sy="-19000"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charset="0"/>
            </a:endParaRPr>
          </a:p>
        </p:txBody>
      </p:sp>
      <p:sp>
        <p:nvSpPr>
          <p:cNvPr id="80" name="TextBox 4">
            <a:extLst>
              <a:ext uri="{FF2B5EF4-FFF2-40B4-BE49-F238E27FC236}">
                <a16:creationId xmlns:a16="http://schemas.microsoft.com/office/drawing/2014/main" id="{F4AFDF1F-0EE2-4271-8858-866CC31AB6D4}"/>
              </a:ext>
            </a:extLst>
          </p:cNvPr>
          <p:cNvSpPr txBox="1"/>
          <p:nvPr/>
        </p:nvSpPr>
        <p:spPr>
          <a:xfrm>
            <a:off x="2770280" y="5052686"/>
            <a:ext cx="858327" cy="1105686"/>
          </a:xfrm>
          <a:prstGeom prst="rect">
            <a:avLst/>
          </a:prstGeom>
          <a:noFill/>
        </p:spPr>
        <p:txBody>
          <a:bodyPr wrap="square" lIns="0" tIns="0" rIns="0" bIns="0" rtlCol="0" anchor="ctr">
            <a:noAutofit/>
          </a:bodyPr>
          <a:lstStyle/>
          <a:p>
            <a:r>
              <a:rPr lang="en-US" sz="1300" b="1" cap="all" dirty="0">
                <a:solidFill>
                  <a:schemeClr val="bg1"/>
                </a:solidFill>
                <a:latin typeface="Roboto Condensed" panose="02000000000000000000" pitchFamily="2" charset="0"/>
                <a:ea typeface="Roboto Condensed" panose="02000000000000000000" pitchFamily="2" charset="0"/>
              </a:rPr>
              <a:t>214</a:t>
            </a:r>
          </a:p>
          <a:p>
            <a:r>
              <a:rPr lang="en-US" sz="700" b="1" cap="all" dirty="0">
                <a:solidFill>
                  <a:schemeClr val="bg1"/>
                </a:solidFill>
                <a:latin typeface="Roboto Condensed" panose="02000000000000000000" pitchFamily="2" charset="0"/>
                <a:ea typeface="Roboto Condensed" panose="02000000000000000000" pitchFamily="2" charset="0"/>
              </a:rPr>
              <a:t>people</a:t>
            </a:r>
          </a:p>
          <a:p>
            <a:pPr>
              <a:spcBef>
                <a:spcPts val="300"/>
              </a:spcBef>
            </a:pPr>
            <a:r>
              <a:rPr lang="en-US" sz="1300" b="1" cap="all" dirty="0">
                <a:solidFill>
                  <a:schemeClr val="bg1"/>
                </a:solidFill>
                <a:latin typeface="Roboto Condensed" panose="02000000000000000000" pitchFamily="2" charset="0"/>
                <a:ea typeface="Roboto Condensed" panose="02000000000000000000" pitchFamily="2" charset="0"/>
              </a:rPr>
              <a:t>16</a:t>
            </a:r>
          </a:p>
          <a:p>
            <a:r>
              <a:rPr lang="en-US" sz="700" b="1" cap="all" dirty="0">
                <a:solidFill>
                  <a:schemeClr val="bg1"/>
                </a:solidFill>
                <a:latin typeface="Roboto Condensed" panose="02000000000000000000" pitchFamily="2" charset="0"/>
                <a:ea typeface="Roboto Condensed" panose="02000000000000000000" pitchFamily="2" charset="0"/>
              </a:rPr>
              <a:t>offices</a:t>
            </a:r>
          </a:p>
          <a:p>
            <a:pPr>
              <a:spcBef>
                <a:spcPts val="300"/>
              </a:spcBef>
            </a:pPr>
            <a:r>
              <a:rPr lang="en-US" sz="1300" b="1" cap="all" dirty="0">
                <a:solidFill>
                  <a:schemeClr val="bg1"/>
                </a:solidFill>
                <a:latin typeface="Roboto Condensed" panose="02000000000000000000" pitchFamily="2" charset="0"/>
                <a:ea typeface="Roboto Condensed" panose="02000000000000000000" pitchFamily="2" charset="0"/>
              </a:rPr>
              <a:t>10</a:t>
            </a:r>
          </a:p>
          <a:p>
            <a:r>
              <a:rPr lang="en-US" sz="700" b="1" cap="all" dirty="0">
                <a:solidFill>
                  <a:schemeClr val="bg1"/>
                </a:solidFill>
                <a:latin typeface="Roboto Condensed" panose="02000000000000000000" pitchFamily="2" charset="0"/>
                <a:ea typeface="Roboto Condensed" panose="02000000000000000000" pitchFamily="2" charset="0"/>
              </a:rPr>
              <a:t>countries</a:t>
            </a:r>
            <a:endParaRPr lang="en-US" sz="700" cap="all" dirty="0">
              <a:solidFill>
                <a:schemeClr val="bg1"/>
              </a:solidFill>
              <a:latin typeface="Roboto Condensed Light" panose="02000000000000000000" pitchFamily="2" charset="0"/>
              <a:ea typeface="Roboto Condensed Light" panose="02000000000000000000" pitchFamily="2" charset="0"/>
            </a:endParaRPr>
          </a:p>
        </p:txBody>
      </p:sp>
      <p:sp>
        <p:nvSpPr>
          <p:cNvPr id="81" name="TextBox 4">
            <a:extLst>
              <a:ext uri="{FF2B5EF4-FFF2-40B4-BE49-F238E27FC236}">
                <a16:creationId xmlns:a16="http://schemas.microsoft.com/office/drawing/2014/main" id="{36705283-C12C-4FE9-9E82-319DC17BDF6C}"/>
              </a:ext>
            </a:extLst>
          </p:cNvPr>
          <p:cNvSpPr txBox="1"/>
          <p:nvPr/>
        </p:nvSpPr>
        <p:spPr>
          <a:xfrm rot="16200000">
            <a:off x="2109164" y="5493963"/>
            <a:ext cx="869228" cy="244971"/>
          </a:xfrm>
          <a:prstGeom prst="rect">
            <a:avLst/>
          </a:prstGeom>
          <a:noFill/>
        </p:spPr>
        <p:txBody>
          <a:bodyPr wrap="square" lIns="0" tIns="0" rIns="0" bIns="0" rtlCol="0" anchor="ctr">
            <a:noAutofit/>
          </a:bodyPr>
          <a:lstStyle/>
          <a:p>
            <a:pPr algn="ctr">
              <a:lnSpc>
                <a:spcPct val="90000"/>
              </a:lnSpc>
            </a:pPr>
            <a:r>
              <a:rPr lang="en-US" sz="950" b="1" cap="all" dirty="0" err="1">
                <a:solidFill>
                  <a:schemeClr val="bg1"/>
                </a:solidFill>
                <a:latin typeface="Roboto Condensed" panose="02000000000000000000" pitchFamily="2" charset="0"/>
                <a:ea typeface="Roboto Condensed" panose="02000000000000000000" pitchFamily="2" charset="0"/>
              </a:rPr>
              <a:t>CanadA</a:t>
            </a:r>
            <a:r>
              <a:rPr lang="en-US" sz="950" b="1" cap="all" dirty="0">
                <a:solidFill>
                  <a:schemeClr val="bg1"/>
                </a:solidFill>
                <a:latin typeface="Roboto Condensed" panose="02000000000000000000" pitchFamily="2" charset="0"/>
                <a:ea typeface="Roboto Condensed" panose="02000000000000000000" pitchFamily="2" charset="0"/>
              </a:rPr>
              <a:t> &amp; </a:t>
            </a:r>
            <a:br>
              <a:rPr lang="en-US" sz="950" b="1" cap="all" dirty="0">
                <a:solidFill>
                  <a:schemeClr val="bg1"/>
                </a:solidFill>
                <a:latin typeface="Roboto Condensed" panose="02000000000000000000" pitchFamily="2" charset="0"/>
                <a:ea typeface="Roboto Condensed" panose="02000000000000000000" pitchFamily="2" charset="0"/>
              </a:rPr>
            </a:br>
            <a:r>
              <a:rPr lang="en-US" sz="950" b="1" cap="all" dirty="0">
                <a:solidFill>
                  <a:schemeClr val="bg1"/>
                </a:solidFill>
                <a:latin typeface="Roboto Condensed" panose="02000000000000000000" pitchFamily="2" charset="0"/>
                <a:ea typeface="Roboto Condensed" panose="02000000000000000000" pitchFamily="2" charset="0"/>
              </a:rPr>
              <a:t>latin America</a:t>
            </a:r>
            <a:endParaRPr lang="en-US" sz="950" cap="all" dirty="0">
              <a:solidFill>
                <a:schemeClr val="bg1"/>
              </a:solidFill>
              <a:latin typeface="Roboto Condensed Light" panose="02000000000000000000" pitchFamily="2" charset="0"/>
              <a:ea typeface="Roboto Condensed Light" panose="02000000000000000000" pitchFamily="2" charset="0"/>
            </a:endParaRPr>
          </a:p>
        </p:txBody>
      </p:sp>
      <p:cxnSp>
        <p:nvCxnSpPr>
          <p:cNvPr id="82" name="Straight Connector 24">
            <a:extLst>
              <a:ext uri="{FF2B5EF4-FFF2-40B4-BE49-F238E27FC236}">
                <a16:creationId xmlns:a16="http://schemas.microsoft.com/office/drawing/2014/main" id="{AA06BE8E-9F51-46A2-A4E7-4FA652536BF0}"/>
              </a:ext>
            </a:extLst>
          </p:cNvPr>
          <p:cNvCxnSpPr/>
          <p:nvPr/>
        </p:nvCxnSpPr>
        <p:spPr>
          <a:xfrm flipV="1">
            <a:off x="2718271" y="5190025"/>
            <a:ext cx="0" cy="869227"/>
          </a:xfrm>
          <a:prstGeom prst="line">
            <a:avLst/>
          </a:prstGeom>
          <a:ln w="3175">
            <a:solidFill>
              <a:srgbClr val="D7272E"/>
            </a:solidFill>
          </a:ln>
        </p:spPr>
        <p:style>
          <a:lnRef idx="1">
            <a:schemeClr val="accent1"/>
          </a:lnRef>
          <a:fillRef idx="0">
            <a:schemeClr val="accent1"/>
          </a:fillRef>
          <a:effectRef idx="0">
            <a:schemeClr val="accent1"/>
          </a:effectRef>
          <a:fontRef idx="minor">
            <a:schemeClr val="tx1"/>
          </a:fontRef>
        </p:style>
      </p:cxnSp>
      <p:sp>
        <p:nvSpPr>
          <p:cNvPr id="83" name="Oval 82">
            <a:extLst>
              <a:ext uri="{FF2B5EF4-FFF2-40B4-BE49-F238E27FC236}">
                <a16:creationId xmlns:a16="http://schemas.microsoft.com/office/drawing/2014/main" id="{F88ACAB7-9C50-4987-A897-8BA43A58AC28}"/>
              </a:ext>
            </a:extLst>
          </p:cNvPr>
          <p:cNvSpPr/>
          <p:nvPr/>
        </p:nvSpPr>
        <p:spPr>
          <a:xfrm>
            <a:off x="946650" y="4276212"/>
            <a:ext cx="1289136" cy="1289136"/>
          </a:xfrm>
          <a:prstGeom prst="ellipse">
            <a:avLst/>
          </a:prstGeom>
          <a:solidFill>
            <a:schemeClr val="tx1">
              <a:lumMod val="50000"/>
              <a:lumOff val="50000"/>
              <a:alpha val="88000"/>
            </a:schemeClr>
          </a:solidFill>
          <a:ln>
            <a:noFill/>
          </a:ln>
          <a:effectLst>
            <a:outerShdw blurRad="152400" dir="5400000" sx="90000" sy="-19000"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Regular" charset="0"/>
            </a:endParaRPr>
          </a:p>
        </p:txBody>
      </p:sp>
      <p:sp>
        <p:nvSpPr>
          <p:cNvPr id="84" name="TextBox 4">
            <a:extLst>
              <a:ext uri="{FF2B5EF4-FFF2-40B4-BE49-F238E27FC236}">
                <a16:creationId xmlns:a16="http://schemas.microsoft.com/office/drawing/2014/main" id="{4752B6E9-631D-4FCC-B4FD-1D0EAB54F1DF}"/>
              </a:ext>
            </a:extLst>
          </p:cNvPr>
          <p:cNvSpPr txBox="1"/>
          <p:nvPr/>
        </p:nvSpPr>
        <p:spPr>
          <a:xfrm>
            <a:off x="1467527" y="4386599"/>
            <a:ext cx="858327" cy="1105686"/>
          </a:xfrm>
          <a:prstGeom prst="rect">
            <a:avLst/>
          </a:prstGeom>
          <a:noFill/>
        </p:spPr>
        <p:txBody>
          <a:bodyPr wrap="square" lIns="0" tIns="0" rIns="0" bIns="0" rtlCol="0" anchor="ctr">
            <a:noAutofit/>
          </a:bodyPr>
          <a:lstStyle/>
          <a:p>
            <a:r>
              <a:rPr lang="en-US" sz="1300" b="1" cap="all" dirty="0">
                <a:solidFill>
                  <a:schemeClr val="bg1"/>
                </a:solidFill>
                <a:latin typeface="Roboto Condensed" panose="02000000000000000000" pitchFamily="2" charset="0"/>
                <a:ea typeface="Roboto Condensed" panose="02000000000000000000" pitchFamily="2" charset="0"/>
              </a:rPr>
              <a:t>5,613</a:t>
            </a:r>
          </a:p>
          <a:p>
            <a:r>
              <a:rPr lang="en-US" sz="700" b="1" cap="all" dirty="0">
                <a:solidFill>
                  <a:schemeClr val="bg1"/>
                </a:solidFill>
                <a:latin typeface="Roboto Condensed" panose="02000000000000000000" pitchFamily="2" charset="0"/>
                <a:ea typeface="Roboto Condensed" panose="02000000000000000000" pitchFamily="2" charset="0"/>
              </a:rPr>
              <a:t>people</a:t>
            </a:r>
          </a:p>
          <a:p>
            <a:pPr>
              <a:spcBef>
                <a:spcPts val="300"/>
              </a:spcBef>
            </a:pPr>
            <a:r>
              <a:rPr lang="en-US" sz="1300" b="1" cap="all" dirty="0">
                <a:solidFill>
                  <a:schemeClr val="bg1"/>
                </a:solidFill>
                <a:latin typeface="Roboto Condensed" panose="02000000000000000000" pitchFamily="2" charset="0"/>
                <a:ea typeface="Roboto Condensed" panose="02000000000000000000" pitchFamily="2" charset="0"/>
              </a:rPr>
              <a:t>144</a:t>
            </a:r>
          </a:p>
          <a:p>
            <a:r>
              <a:rPr lang="en-US" sz="700" b="1" cap="all" dirty="0">
                <a:solidFill>
                  <a:schemeClr val="bg1"/>
                </a:solidFill>
                <a:latin typeface="Roboto Condensed" panose="02000000000000000000" pitchFamily="2" charset="0"/>
                <a:ea typeface="Roboto Condensed" panose="02000000000000000000" pitchFamily="2" charset="0"/>
              </a:rPr>
              <a:t>offices</a:t>
            </a:r>
          </a:p>
        </p:txBody>
      </p:sp>
      <p:sp>
        <p:nvSpPr>
          <p:cNvPr id="85" name="TextBox 4">
            <a:extLst>
              <a:ext uri="{FF2B5EF4-FFF2-40B4-BE49-F238E27FC236}">
                <a16:creationId xmlns:a16="http://schemas.microsoft.com/office/drawing/2014/main" id="{F100DB5E-7882-4ECE-A813-14AD6758BE02}"/>
              </a:ext>
            </a:extLst>
          </p:cNvPr>
          <p:cNvSpPr txBox="1"/>
          <p:nvPr/>
        </p:nvSpPr>
        <p:spPr>
          <a:xfrm rot="16200000">
            <a:off x="946747" y="4808047"/>
            <a:ext cx="698227" cy="262790"/>
          </a:xfrm>
          <a:prstGeom prst="rect">
            <a:avLst/>
          </a:prstGeom>
          <a:noFill/>
        </p:spPr>
        <p:txBody>
          <a:bodyPr wrap="square" lIns="0" tIns="0" rIns="0" bIns="0" rtlCol="0" anchor="ctr">
            <a:noAutofit/>
          </a:bodyPr>
          <a:lstStyle/>
          <a:p>
            <a:pPr algn="ctr"/>
            <a:r>
              <a:rPr lang="en-US" sz="950" b="1" cap="all" dirty="0">
                <a:solidFill>
                  <a:schemeClr val="bg1"/>
                </a:solidFill>
                <a:latin typeface="Roboto Condensed" panose="02000000000000000000" pitchFamily="2" charset="0"/>
                <a:ea typeface="Roboto Condensed" panose="02000000000000000000" pitchFamily="2" charset="0"/>
              </a:rPr>
              <a:t>u.s.</a:t>
            </a:r>
            <a:endParaRPr lang="en-US" sz="950" cap="all" dirty="0">
              <a:solidFill>
                <a:schemeClr val="bg1"/>
              </a:solidFill>
              <a:latin typeface="Roboto Condensed Light" panose="02000000000000000000" pitchFamily="2" charset="0"/>
              <a:ea typeface="Roboto Condensed Light" panose="02000000000000000000" pitchFamily="2" charset="0"/>
            </a:endParaRPr>
          </a:p>
        </p:txBody>
      </p:sp>
      <p:cxnSp>
        <p:nvCxnSpPr>
          <p:cNvPr id="86" name="Straight Connector 24">
            <a:extLst>
              <a:ext uri="{FF2B5EF4-FFF2-40B4-BE49-F238E27FC236}">
                <a16:creationId xmlns:a16="http://schemas.microsoft.com/office/drawing/2014/main" id="{8469E909-9A55-48A0-95A9-6F07F3628022}"/>
              </a:ext>
            </a:extLst>
          </p:cNvPr>
          <p:cNvCxnSpPr/>
          <p:nvPr/>
        </p:nvCxnSpPr>
        <p:spPr>
          <a:xfrm flipV="1">
            <a:off x="1414543" y="4613292"/>
            <a:ext cx="0" cy="644333"/>
          </a:xfrm>
          <a:prstGeom prst="line">
            <a:avLst/>
          </a:prstGeom>
          <a:ln w="3175">
            <a:solidFill>
              <a:srgbClr val="D7272E"/>
            </a:solidFill>
          </a:ln>
        </p:spPr>
        <p:style>
          <a:lnRef idx="1">
            <a:schemeClr val="accent1"/>
          </a:lnRef>
          <a:fillRef idx="0">
            <a:schemeClr val="accent1"/>
          </a:fillRef>
          <a:effectRef idx="0">
            <a:schemeClr val="accent1"/>
          </a:effectRef>
          <a:fontRef idx="minor">
            <a:schemeClr val="tx1"/>
          </a:fontRef>
        </p:style>
      </p:cxnSp>
      <p:sp>
        <p:nvSpPr>
          <p:cNvPr id="87" name="TextBox 4">
            <a:extLst>
              <a:ext uri="{FF2B5EF4-FFF2-40B4-BE49-F238E27FC236}">
                <a16:creationId xmlns:a16="http://schemas.microsoft.com/office/drawing/2014/main" id="{8F479754-D6D7-4599-A40A-FD963452B1F3}"/>
              </a:ext>
            </a:extLst>
          </p:cNvPr>
          <p:cNvSpPr txBox="1"/>
          <p:nvPr/>
        </p:nvSpPr>
        <p:spPr>
          <a:xfrm>
            <a:off x="7801082" y="4260378"/>
            <a:ext cx="1677477" cy="587277"/>
          </a:xfrm>
          <a:prstGeom prst="rect">
            <a:avLst/>
          </a:prstGeom>
          <a:noFill/>
        </p:spPr>
        <p:txBody>
          <a:bodyPr wrap="square" lIns="0" tIns="0" rIns="0" bIns="0" rtlCol="0">
            <a:noAutofit/>
          </a:bodyPr>
          <a:lstStyle/>
          <a:p>
            <a:pPr algn="ctr"/>
            <a:r>
              <a:rPr lang="en-US" sz="2600" b="1" cap="all" dirty="0">
                <a:latin typeface="Roboto Condensed" panose="02000000000000000000" pitchFamily="2" charset="0"/>
                <a:ea typeface="Roboto Condensed" panose="02000000000000000000" pitchFamily="2" charset="0"/>
              </a:rPr>
              <a:t>58</a:t>
            </a:r>
          </a:p>
          <a:p>
            <a:pPr algn="ctr"/>
            <a:r>
              <a:rPr lang="en-US" sz="1000" cap="all" dirty="0">
                <a:latin typeface="Roboto Condensed Light" panose="02000000000000000000" pitchFamily="2" charset="0"/>
                <a:ea typeface="Roboto Condensed Light" panose="02000000000000000000" pitchFamily="2" charset="0"/>
              </a:rPr>
              <a:t>Countries</a:t>
            </a:r>
          </a:p>
        </p:txBody>
      </p:sp>
      <p:cxnSp>
        <p:nvCxnSpPr>
          <p:cNvPr id="88" name="Straight Connector 24">
            <a:extLst>
              <a:ext uri="{FF2B5EF4-FFF2-40B4-BE49-F238E27FC236}">
                <a16:creationId xmlns:a16="http://schemas.microsoft.com/office/drawing/2014/main" id="{982868C5-0957-4180-9A19-EA6B74138239}"/>
              </a:ext>
            </a:extLst>
          </p:cNvPr>
          <p:cNvCxnSpPr>
            <a:cxnSpLocks/>
          </p:cNvCxnSpPr>
          <p:nvPr/>
        </p:nvCxnSpPr>
        <p:spPr>
          <a:xfrm flipH="1">
            <a:off x="8065976" y="4230646"/>
            <a:ext cx="1069702" cy="0"/>
          </a:xfrm>
          <a:prstGeom prst="line">
            <a:avLst/>
          </a:prstGeom>
          <a:ln w="3175">
            <a:solidFill>
              <a:srgbClr val="D7272E"/>
            </a:solidFill>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D37D13E1-4510-4F0F-AC24-B1304D94CC6E}"/>
              </a:ext>
            </a:extLst>
          </p:cNvPr>
          <p:cNvSpPr txBox="1"/>
          <p:nvPr/>
        </p:nvSpPr>
        <p:spPr>
          <a:xfrm>
            <a:off x="1211783" y="6897606"/>
            <a:ext cx="8160818" cy="386205"/>
          </a:xfrm>
          <a:prstGeom prst="rect">
            <a:avLst/>
          </a:prstGeom>
          <a:noFill/>
        </p:spPr>
        <p:txBody>
          <a:bodyPr wrap="square" lIns="0" tIns="0" rIns="0" bIns="0" numCol="1" spcCol="457200" rtlCol="0">
            <a:noAutofit/>
          </a:bodyPr>
          <a:lstStyle/>
          <a:p>
            <a:pPr algn="r"/>
            <a:r>
              <a:rPr lang="en-US" sz="700" i="1" dirty="0">
                <a:solidFill>
                  <a:srgbClr val="000000"/>
                </a:solidFill>
                <a:latin typeface="Roboto Condensed Light" pitchFamily="2" charset="0"/>
                <a:ea typeface="Roboto Condensed Light" pitchFamily="2" charset="0"/>
              </a:rPr>
              <a:t>* FY 2018 Business activity statistics</a:t>
            </a:r>
          </a:p>
          <a:p>
            <a:pPr algn="r"/>
            <a:r>
              <a:rPr lang="en-US" sz="700" i="1" dirty="0">
                <a:solidFill>
                  <a:srgbClr val="000000"/>
                </a:solidFill>
                <a:latin typeface="Roboto Condensed Light" pitchFamily="2" charset="0"/>
                <a:ea typeface="Roboto Condensed Light" pitchFamily="2" charset="0"/>
              </a:rPr>
              <a:t>*Figures include London-based partner Knight Frank and ind</a:t>
            </a:r>
            <a:r>
              <a:rPr lang="en-US" sz="700" i="1" dirty="0">
                <a:latin typeface="Roboto Condensed Light" pitchFamily="2" charset="0"/>
                <a:ea typeface="Roboto Condensed Light" pitchFamily="2" charset="0"/>
              </a:rPr>
              <a:t>epe</a:t>
            </a:r>
            <a:r>
              <a:rPr lang="en-US" sz="700" i="1" dirty="0">
                <a:solidFill>
                  <a:srgbClr val="000000"/>
                </a:solidFill>
                <a:latin typeface="Roboto Condensed Light" pitchFamily="2" charset="0"/>
                <a:ea typeface="Roboto Condensed Light" pitchFamily="2" charset="0"/>
              </a:rPr>
              <a:t>ndently-owned offices</a:t>
            </a:r>
          </a:p>
          <a:p>
            <a:pPr algn="r"/>
            <a:r>
              <a:rPr lang="en-US" sz="700" i="1" dirty="0">
                <a:solidFill>
                  <a:srgbClr val="000000"/>
                </a:solidFill>
                <a:latin typeface="Roboto Condensed Light" pitchFamily="2" charset="0"/>
                <a:ea typeface="Roboto Condensed Light" pitchFamily="2" charset="0"/>
              </a:rPr>
              <a:t>**Includes all commercial and multifamily investment sales, mortgage brokerage and debt origination volumes</a:t>
            </a:r>
          </a:p>
        </p:txBody>
      </p:sp>
      <p:sp>
        <p:nvSpPr>
          <p:cNvPr id="90" name="TextBox 4">
            <a:extLst>
              <a:ext uri="{FF2B5EF4-FFF2-40B4-BE49-F238E27FC236}">
                <a16:creationId xmlns:a16="http://schemas.microsoft.com/office/drawing/2014/main" id="{F3CFB47D-9F2D-4AEE-B314-2DF90CB240FA}"/>
              </a:ext>
            </a:extLst>
          </p:cNvPr>
          <p:cNvSpPr txBox="1"/>
          <p:nvPr/>
        </p:nvSpPr>
        <p:spPr>
          <a:xfrm>
            <a:off x="7793508" y="3580723"/>
            <a:ext cx="1677477" cy="587277"/>
          </a:xfrm>
          <a:prstGeom prst="rect">
            <a:avLst/>
          </a:prstGeom>
          <a:noFill/>
        </p:spPr>
        <p:txBody>
          <a:bodyPr wrap="square" lIns="0" tIns="0" rIns="0" bIns="0" rtlCol="0">
            <a:noAutofit/>
          </a:bodyPr>
          <a:lstStyle/>
          <a:p>
            <a:pPr algn="ctr"/>
            <a:r>
              <a:rPr lang="en-US" sz="2600" b="1" cap="all" dirty="0">
                <a:latin typeface="Roboto Condensed" panose="02000000000000000000" pitchFamily="2" charset="0"/>
                <a:ea typeface="Roboto Condensed" panose="02000000000000000000" pitchFamily="2" charset="0"/>
              </a:rPr>
              <a:t>480+</a:t>
            </a:r>
          </a:p>
          <a:p>
            <a:pPr algn="ctr"/>
            <a:r>
              <a:rPr lang="en-US" sz="1000" cap="all" dirty="0">
                <a:latin typeface="Roboto Condensed Light" panose="02000000000000000000" pitchFamily="2" charset="0"/>
                <a:ea typeface="Roboto Condensed Light" panose="02000000000000000000" pitchFamily="2" charset="0"/>
              </a:rPr>
              <a:t>offices</a:t>
            </a:r>
          </a:p>
        </p:txBody>
      </p:sp>
      <p:sp>
        <p:nvSpPr>
          <p:cNvPr id="91" name="TextBox 4">
            <a:extLst>
              <a:ext uri="{FF2B5EF4-FFF2-40B4-BE49-F238E27FC236}">
                <a16:creationId xmlns:a16="http://schemas.microsoft.com/office/drawing/2014/main" id="{E2F09778-6D42-42DF-83D3-EC4C80B6A726}"/>
              </a:ext>
            </a:extLst>
          </p:cNvPr>
          <p:cNvSpPr txBox="1"/>
          <p:nvPr/>
        </p:nvSpPr>
        <p:spPr>
          <a:xfrm>
            <a:off x="7793509" y="1404521"/>
            <a:ext cx="1677477" cy="587277"/>
          </a:xfrm>
          <a:prstGeom prst="rect">
            <a:avLst/>
          </a:prstGeom>
          <a:noFill/>
        </p:spPr>
        <p:txBody>
          <a:bodyPr wrap="square" lIns="0" tIns="0" rIns="0" bIns="0" rtlCol="0">
            <a:noAutofit/>
          </a:bodyPr>
          <a:lstStyle/>
          <a:p>
            <a:pPr algn="ctr"/>
            <a:r>
              <a:rPr lang="en-US" sz="2600" b="1" cap="all" dirty="0">
                <a:latin typeface="Roboto Condensed" panose="02000000000000000000" pitchFamily="2" charset="0"/>
                <a:ea typeface="Roboto Condensed" panose="02000000000000000000" pitchFamily="2" charset="0"/>
              </a:rPr>
              <a:t>$3.3B+</a:t>
            </a:r>
          </a:p>
          <a:p>
            <a:pPr algn="ctr"/>
            <a:r>
              <a:rPr lang="en-US" sz="1000" cap="all" dirty="0">
                <a:latin typeface="Roboto Condensed Light" panose="02000000000000000000" pitchFamily="2" charset="0"/>
                <a:ea typeface="Roboto Condensed Light" panose="02000000000000000000" pitchFamily="2" charset="0"/>
              </a:rPr>
              <a:t>Annual revenue</a:t>
            </a:r>
          </a:p>
        </p:txBody>
      </p:sp>
      <p:sp>
        <p:nvSpPr>
          <p:cNvPr id="92" name="TextBox 4">
            <a:extLst>
              <a:ext uri="{FF2B5EF4-FFF2-40B4-BE49-F238E27FC236}">
                <a16:creationId xmlns:a16="http://schemas.microsoft.com/office/drawing/2014/main" id="{799BCD78-6C95-40B4-80F7-0F3664560111}"/>
              </a:ext>
            </a:extLst>
          </p:cNvPr>
          <p:cNvSpPr txBox="1"/>
          <p:nvPr/>
        </p:nvSpPr>
        <p:spPr>
          <a:xfrm>
            <a:off x="7793509" y="2902754"/>
            <a:ext cx="1677477" cy="587277"/>
          </a:xfrm>
          <a:prstGeom prst="rect">
            <a:avLst/>
          </a:prstGeom>
          <a:noFill/>
        </p:spPr>
        <p:txBody>
          <a:bodyPr wrap="square" lIns="0" tIns="0" rIns="0" bIns="0" rtlCol="0">
            <a:noAutofit/>
          </a:bodyPr>
          <a:lstStyle/>
          <a:p>
            <a:pPr algn="ctr"/>
            <a:r>
              <a:rPr lang="en-US" sz="2600" b="1" cap="all" dirty="0">
                <a:latin typeface="Roboto Condensed" panose="02000000000000000000" pitchFamily="2" charset="0"/>
                <a:ea typeface="Roboto Condensed" panose="02000000000000000000" pitchFamily="2" charset="0"/>
              </a:rPr>
              <a:t>18,000+</a:t>
            </a:r>
          </a:p>
          <a:p>
            <a:pPr algn="ctr"/>
            <a:r>
              <a:rPr lang="en-US" sz="1000" cap="all" dirty="0">
                <a:latin typeface="Roboto Condensed Light" panose="02000000000000000000" pitchFamily="2" charset="0"/>
                <a:ea typeface="Roboto Condensed Light" panose="02000000000000000000" pitchFamily="2" charset="0"/>
              </a:rPr>
              <a:t>employees</a:t>
            </a:r>
          </a:p>
        </p:txBody>
      </p:sp>
      <p:cxnSp>
        <p:nvCxnSpPr>
          <p:cNvPr id="93" name="Straight Connector 24">
            <a:extLst>
              <a:ext uri="{FF2B5EF4-FFF2-40B4-BE49-F238E27FC236}">
                <a16:creationId xmlns:a16="http://schemas.microsoft.com/office/drawing/2014/main" id="{1F340C0C-B0F5-4F1A-8284-51CA3A729539}"/>
              </a:ext>
            </a:extLst>
          </p:cNvPr>
          <p:cNvCxnSpPr>
            <a:cxnSpLocks/>
          </p:cNvCxnSpPr>
          <p:nvPr/>
        </p:nvCxnSpPr>
        <p:spPr>
          <a:xfrm flipH="1">
            <a:off x="8058402" y="2055842"/>
            <a:ext cx="1069702" cy="0"/>
          </a:xfrm>
          <a:prstGeom prst="line">
            <a:avLst/>
          </a:prstGeom>
          <a:ln w="3175">
            <a:solidFill>
              <a:srgbClr val="D7272E"/>
            </a:solidFill>
          </a:ln>
        </p:spPr>
        <p:style>
          <a:lnRef idx="1">
            <a:schemeClr val="accent1"/>
          </a:lnRef>
          <a:fillRef idx="0">
            <a:schemeClr val="accent1"/>
          </a:fillRef>
          <a:effectRef idx="0">
            <a:schemeClr val="accent1"/>
          </a:effectRef>
          <a:fontRef idx="minor">
            <a:schemeClr val="tx1"/>
          </a:fontRef>
        </p:style>
      </p:cxnSp>
      <p:cxnSp>
        <p:nvCxnSpPr>
          <p:cNvPr id="94" name="Straight Connector 24">
            <a:extLst>
              <a:ext uri="{FF2B5EF4-FFF2-40B4-BE49-F238E27FC236}">
                <a16:creationId xmlns:a16="http://schemas.microsoft.com/office/drawing/2014/main" id="{2F501943-134E-445D-84BE-98BEBFA87525}"/>
              </a:ext>
            </a:extLst>
          </p:cNvPr>
          <p:cNvCxnSpPr>
            <a:cxnSpLocks/>
          </p:cNvCxnSpPr>
          <p:nvPr/>
        </p:nvCxnSpPr>
        <p:spPr>
          <a:xfrm flipH="1">
            <a:off x="8058402" y="3550991"/>
            <a:ext cx="1069702" cy="0"/>
          </a:xfrm>
          <a:prstGeom prst="line">
            <a:avLst/>
          </a:prstGeom>
          <a:ln w="3175">
            <a:solidFill>
              <a:srgbClr val="D7272E"/>
            </a:solidFill>
          </a:ln>
        </p:spPr>
        <p:style>
          <a:lnRef idx="1">
            <a:schemeClr val="accent1"/>
          </a:lnRef>
          <a:fillRef idx="0">
            <a:schemeClr val="accent1"/>
          </a:fillRef>
          <a:effectRef idx="0">
            <a:schemeClr val="accent1"/>
          </a:effectRef>
          <a:fontRef idx="minor">
            <a:schemeClr val="tx1"/>
          </a:fontRef>
        </p:style>
      </p:cxnSp>
      <p:cxnSp>
        <p:nvCxnSpPr>
          <p:cNvPr id="95" name="Straight Connector 24">
            <a:extLst>
              <a:ext uri="{FF2B5EF4-FFF2-40B4-BE49-F238E27FC236}">
                <a16:creationId xmlns:a16="http://schemas.microsoft.com/office/drawing/2014/main" id="{E3083B69-9B42-4943-B443-6C8B072687D0}"/>
              </a:ext>
            </a:extLst>
          </p:cNvPr>
          <p:cNvCxnSpPr>
            <a:cxnSpLocks/>
          </p:cNvCxnSpPr>
          <p:nvPr/>
        </p:nvCxnSpPr>
        <p:spPr>
          <a:xfrm flipH="1">
            <a:off x="8065976" y="4230646"/>
            <a:ext cx="1069702" cy="0"/>
          </a:xfrm>
          <a:prstGeom prst="line">
            <a:avLst/>
          </a:prstGeom>
          <a:ln w="3175">
            <a:solidFill>
              <a:srgbClr val="D7272E"/>
            </a:solidFill>
          </a:ln>
        </p:spPr>
        <p:style>
          <a:lnRef idx="1">
            <a:schemeClr val="accent1"/>
          </a:lnRef>
          <a:fillRef idx="0">
            <a:schemeClr val="accent1"/>
          </a:fillRef>
          <a:effectRef idx="0">
            <a:schemeClr val="accent1"/>
          </a:effectRef>
          <a:fontRef idx="minor">
            <a:schemeClr val="tx1"/>
          </a:fontRef>
        </p:style>
      </p:cxnSp>
      <p:sp>
        <p:nvSpPr>
          <p:cNvPr id="96" name="TextBox 4">
            <a:extLst>
              <a:ext uri="{FF2B5EF4-FFF2-40B4-BE49-F238E27FC236}">
                <a16:creationId xmlns:a16="http://schemas.microsoft.com/office/drawing/2014/main" id="{C406172C-4C31-4E64-AF79-1AD74BC0BCC9}"/>
              </a:ext>
            </a:extLst>
          </p:cNvPr>
          <p:cNvSpPr txBox="1"/>
          <p:nvPr/>
        </p:nvSpPr>
        <p:spPr>
          <a:xfrm>
            <a:off x="7801082" y="2151245"/>
            <a:ext cx="1677477" cy="587277"/>
          </a:xfrm>
          <a:prstGeom prst="rect">
            <a:avLst/>
          </a:prstGeom>
          <a:noFill/>
        </p:spPr>
        <p:txBody>
          <a:bodyPr wrap="square" lIns="0" tIns="0" rIns="0" bIns="0" rtlCol="0">
            <a:noAutofit/>
          </a:bodyPr>
          <a:lstStyle/>
          <a:p>
            <a:pPr algn="ctr"/>
            <a:r>
              <a:rPr lang="en-US" sz="2600" b="1" cap="all" dirty="0">
                <a:latin typeface="Roboto Condensed" panose="02000000000000000000" pitchFamily="2" charset="0"/>
                <a:ea typeface="Roboto Condensed" panose="02000000000000000000" pitchFamily="2" charset="0"/>
              </a:rPr>
              <a:t>$96.7B</a:t>
            </a:r>
          </a:p>
          <a:p>
            <a:pPr algn="ctr"/>
            <a:r>
              <a:rPr lang="en-US" sz="1000" cap="all" dirty="0">
                <a:latin typeface="Roboto Condensed Light" panose="02000000000000000000" pitchFamily="2" charset="0"/>
                <a:ea typeface="Roboto Condensed Light" panose="02000000000000000000" pitchFamily="2" charset="0"/>
              </a:rPr>
              <a:t>Capital Markets volume**</a:t>
            </a:r>
          </a:p>
        </p:txBody>
      </p:sp>
      <p:cxnSp>
        <p:nvCxnSpPr>
          <p:cNvPr id="97" name="Straight Connector 24">
            <a:extLst>
              <a:ext uri="{FF2B5EF4-FFF2-40B4-BE49-F238E27FC236}">
                <a16:creationId xmlns:a16="http://schemas.microsoft.com/office/drawing/2014/main" id="{D0B82A38-AFFE-463E-A1B4-619489A217E1}"/>
              </a:ext>
            </a:extLst>
          </p:cNvPr>
          <p:cNvCxnSpPr>
            <a:cxnSpLocks/>
          </p:cNvCxnSpPr>
          <p:nvPr/>
        </p:nvCxnSpPr>
        <p:spPr>
          <a:xfrm flipH="1">
            <a:off x="8065975" y="2809642"/>
            <a:ext cx="1069702" cy="0"/>
          </a:xfrm>
          <a:prstGeom prst="line">
            <a:avLst/>
          </a:prstGeom>
          <a:ln w="3175">
            <a:solidFill>
              <a:srgbClr val="D7272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2344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pattFill prst="pct75">
          <a:fgClr>
            <a:schemeClr val="tx2">
              <a:lumMod val="75000"/>
            </a:schemeClr>
          </a:fgClr>
          <a:bgClr>
            <a:srgbClr val="C00000"/>
          </a:bgClr>
        </a:patt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D9715F-0FDE-460A-BDBE-265B89B284EF}"/>
              </a:ext>
            </a:extLst>
          </p:cNvPr>
          <p:cNvSpPr/>
          <p:nvPr/>
        </p:nvSpPr>
        <p:spPr>
          <a:xfrm>
            <a:off x="976483" y="2117323"/>
            <a:ext cx="8229600" cy="2277547"/>
          </a:xfrm>
          <a:prstGeom prst="rect">
            <a:avLst/>
          </a:prstGeom>
        </p:spPr>
        <p:txBody>
          <a:bodyPr wrap="square">
            <a:spAutoFit/>
          </a:bodyPr>
          <a:lstStyle/>
          <a:p>
            <a:pPr algn="ctr">
              <a:spcAft>
                <a:spcPts val="1200"/>
              </a:spcAft>
            </a:pPr>
            <a:r>
              <a:rPr lang="zh-TW" altLang="en-US" sz="2800" b="1" dirty="0">
                <a:solidFill>
                  <a:schemeClr val="bg1"/>
                </a:solidFill>
              </a:rPr>
              <a:t>工業不動產現況</a:t>
            </a:r>
            <a:endParaRPr lang="en-US" altLang="zh-TW" sz="2800" b="1" dirty="0">
              <a:solidFill>
                <a:schemeClr val="bg1"/>
              </a:solidFill>
            </a:endParaRPr>
          </a:p>
          <a:p>
            <a:pPr algn="ctr">
              <a:spcAft>
                <a:spcPts val="1200"/>
              </a:spcAft>
            </a:pPr>
            <a:r>
              <a:rPr lang="zh-TW" altLang="en-US" sz="2800" b="1" dirty="0">
                <a:solidFill>
                  <a:schemeClr val="bg1"/>
                </a:solidFill>
              </a:rPr>
              <a:t>與</a:t>
            </a:r>
            <a:endParaRPr lang="en-US" altLang="zh-TW" sz="2800" b="1" dirty="0">
              <a:solidFill>
                <a:schemeClr val="bg1"/>
              </a:solidFill>
            </a:endParaRPr>
          </a:p>
          <a:p>
            <a:pPr algn="ctr">
              <a:spcAft>
                <a:spcPts val="1200"/>
              </a:spcAft>
            </a:pPr>
            <a:r>
              <a:rPr lang="zh-TW" altLang="en-US" sz="2800" b="1" dirty="0">
                <a:solidFill>
                  <a:schemeClr val="bg1"/>
                </a:solidFill>
              </a:rPr>
              <a:t>新冠疫情影響下</a:t>
            </a:r>
            <a:endParaRPr lang="en-US" altLang="zh-TW" sz="2800" b="1" dirty="0">
              <a:solidFill>
                <a:schemeClr val="bg1"/>
              </a:solidFill>
            </a:endParaRPr>
          </a:p>
          <a:p>
            <a:pPr algn="ctr">
              <a:spcAft>
                <a:spcPts val="1200"/>
              </a:spcAft>
            </a:pPr>
            <a:r>
              <a:rPr lang="zh-TW" altLang="en-US" sz="2800" b="1" dirty="0">
                <a:solidFill>
                  <a:schemeClr val="bg1"/>
                </a:solidFill>
              </a:rPr>
              <a:t>商業不動產租賃合約的新挑戰</a:t>
            </a:r>
            <a:endParaRPr lang="en-US" sz="2800" b="1" dirty="0">
              <a:solidFill>
                <a:schemeClr val="bg1"/>
              </a:solidFill>
            </a:endParaRPr>
          </a:p>
        </p:txBody>
      </p:sp>
      <p:sp>
        <p:nvSpPr>
          <p:cNvPr id="3" name="Rectangle 2"/>
          <p:cNvSpPr/>
          <p:nvPr/>
        </p:nvSpPr>
        <p:spPr>
          <a:xfrm>
            <a:off x="8546841" y="7165910"/>
            <a:ext cx="1511559" cy="429208"/>
          </a:xfrm>
          <a:prstGeom prst="rect">
            <a:avLst/>
          </a:prstGeom>
        </p:spPr>
        <p:txBody>
          <a:bodyPr lIns="0" tIns="0" rIns="0" bIns="0" rtlCol="0" anchor="ctr">
            <a:noAutofit/>
          </a:bodyPr>
          <a:lstStyle/>
          <a:p>
            <a:pPr algn="ctr" defTabSz="791049"/>
            <a:endParaRPr lang="en-US" b="1" kern="0" dirty="0">
              <a:latin typeface="Arial" pitchFamily="34" charset="0"/>
              <a:cs typeface="Arial" pitchFamily="34" charset="0"/>
            </a:endParaRPr>
          </a:p>
        </p:txBody>
      </p:sp>
      <p:sp>
        <p:nvSpPr>
          <p:cNvPr id="5" name="Rectangle 4"/>
          <p:cNvSpPr/>
          <p:nvPr/>
        </p:nvSpPr>
        <p:spPr>
          <a:xfrm>
            <a:off x="8613587" y="7231224"/>
            <a:ext cx="1216212" cy="466531"/>
          </a:xfrm>
          <a:prstGeom prst="rect">
            <a:avLst/>
          </a:prstGeom>
          <a:solidFill>
            <a:srgbClr val="9D0C2C"/>
          </a:solidFill>
          <a:ln>
            <a:noFill/>
          </a:ln>
        </p:spPr>
        <p:txBody>
          <a:bodyPr lIns="0" tIns="0" rIns="0" bIns="0" rtlCol="0" anchor="ctr">
            <a:noAutofit/>
          </a:bodyPr>
          <a:lstStyle/>
          <a:p>
            <a:pPr algn="ctr" defTabSz="791049"/>
            <a:endParaRPr lang="en-US" b="1" kern="0" dirty="0">
              <a:solidFill>
                <a:schemeClr val="tx2">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4149294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pattFill prst="pct75">
          <a:fgClr>
            <a:schemeClr val="tx2">
              <a:lumMod val="75000"/>
            </a:schemeClr>
          </a:fgClr>
          <a:bgClr>
            <a:srgbClr val="C00000"/>
          </a:bgClr>
        </a:patt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D9715F-0FDE-460A-BDBE-265B89B284EF}"/>
              </a:ext>
            </a:extLst>
          </p:cNvPr>
          <p:cNvSpPr/>
          <p:nvPr/>
        </p:nvSpPr>
        <p:spPr>
          <a:xfrm>
            <a:off x="976483" y="2117323"/>
            <a:ext cx="8229600" cy="3447098"/>
          </a:xfrm>
          <a:prstGeom prst="rect">
            <a:avLst/>
          </a:prstGeom>
        </p:spPr>
        <p:txBody>
          <a:bodyPr wrap="square">
            <a:spAutoFit/>
          </a:bodyPr>
          <a:lstStyle/>
          <a:p>
            <a:pPr algn="ctr">
              <a:spcAft>
                <a:spcPts val="1200"/>
              </a:spcAft>
            </a:pPr>
            <a:r>
              <a:rPr lang="en-US" sz="2800" b="1" dirty="0">
                <a:solidFill>
                  <a:schemeClr val="bg1"/>
                </a:solidFill>
              </a:rPr>
              <a:t>CURRENT </a:t>
            </a:r>
          </a:p>
          <a:p>
            <a:pPr algn="ctr">
              <a:spcAft>
                <a:spcPts val="1200"/>
              </a:spcAft>
            </a:pPr>
            <a:r>
              <a:rPr lang="en-US" sz="2800" b="1" dirty="0">
                <a:solidFill>
                  <a:schemeClr val="bg1"/>
                </a:solidFill>
              </a:rPr>
              <a:t>INDUSTRIAL REAL ESTATE MARKET CONDITIONS</a:t>
            </a:r>
          </a:p>
          <a:p>
            <a:pPr algn="ctr">
              <a:spcAft>
                <a:spcPts val="1200"/>
              </a:spcAft>
            </a:pPr>
            <a:r>
              <a:rPr lang="en-US" sz="2800" b="1" dirty="0">
                <a:solidFill>
                  <a:schemeClr val="bg1"/>
                </a:solidFill>
              </a:rPr>
              <a:t>AND</a:t>
            </a:r>
          </a:p>
          <a:p>
            <a:pPr algn="ctr">
              <a:spcAft>
                <a:spcPts val="1200"/>
              </a:spcAft>
            </a:pPr>
            <a:r>
              <a:rPr lang="en-US" sz="2800" b="1" dirty="0">
                <a:solidFill>
                  <a:schemeClr val="bg1"/>
                </a:solidFill>
              </a:rPr>
              <a:t>EXPLORING COMMERCIAL REAL ESTATE</a:t>
            </a:r>
          </a:p>
          <a:p>
            <a:pPr algn="ctr">
              <a:spcAft>
                <a:spcPts val="1200"/>
              </a:spcAft>
            </a:pPr>
            <a:r>
              <a:rPr lang="en-US" sz="2800" b="1" dirty="0">
                <a:solidFill>
                  <a:schemeClr val="bg1"/>
                </a:solidFill>
              </a:rPr>
              <a:t>LEASE PROVISIONS</a:t>
            </a:r>
          </a:p>
          <a:p>
            <a:pPr algn="ctr">
              <a:spcAft>
                <a:spcPts val="1200"/>
              </a:spcAft>
            </a:pPr>
            <a:r>
              <a:rPr lang="en-US" sz="2800" b="1" dirty="0">
                <a:solidFill>
                  <a:schemeClr val="bg1"/>
                </a:solidFill>
              </a:rPr>
              <a:t>IN THE WAKE OF COVID-19</a:t>
            </a:r>
          </a:p>
        </p:txBody>
      </p:sp>
      <p:sp>
        <p:nvSpPr>
          <p:cNvPr id="3" name="Rectangle 2"/>
          <p:cNvSpPr/>
          <p:nvPr/>
        </p:nvSpPr>
        <p:spPr>
          <a:xfrm>
            <a:off x="8546841" y="7165910"/>
            <a:ext cx="1511559" cy="429208"/>
          </a:xfrm>
          <a:prstGeom prst="rect">
            <a:avLst/>
          </a:prstGeom>
        </p:spPr>
        <p:txBody>
          <a:bodyPr lIns="0" tIns="0" rIns="0" bIns="0" rtlCol="0" anchor="ctr">
            <a:noAutofit/>
          </a:bodyPr>
          <a:lstStyle/>
          <a:p>
            <a:pPr algn="ctr" defTabSz="791049"/>
            <a:endParaRPr lang="en-US" b="1" kern="0" dirty="0">
              <a:latin typeface="Arial" pitchFamily="34" charset="0"/>
              <a:cs typeface="Arial" pitchFamily="34" charset="0"/>
            </a:endParaRPr>
          </a:p>
        </p:txBody>
      </p:sp>
      <p:sp>
        <p:nvSpPr>
          <p:cNvPr id="5" name="Rectangle 4"/>
          <p:cNvSpPr/>
          <p:nvPr/>
        </p:nvSpPr>
        <p:spPr>
          <a:xfrm>
            <a:off x="8613587" y="7231224"/>
            <a:ext cx="1216212" cy="466531"/>
          </a:xfrm>
          <a:prstGeom prst="rect">
            <a:avLst/>
          </a:prstGeom>
          <a:solidFill>
            <a:srgbClr val="9D0C2C"/>
          </a:solidFill>
          <a:ln>
            <a:noFill/>
          </a:ln>
        </p:spPr>
        <p:txBody>
          <a:bodyPr lIns="0" tIns="0" rIns="0" bIns="0" rtlCol="0" anchor="ctr">
            <a:noAutofit/>
          </a:bodyPr>
          <a:lstStyle/>
          <a:p>
            <a:pPr algn="ctr" defTabSz="791049"/>
            <a:endParaRPr lang="en-US" b="1" kern="0" dirty="0">
              <a:solidFill>
                <a:schemeClr val="tx2">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2766185982"/>
      </p:ext>
    </p:extLst>
  </p:cSld>
  <p:clrMapOvr>
    <a:masterClrMapping/>
  </p:clrMapOvr>
</p:sld>
</file>

<file path=ppt/theme/theme1.xml><?xml version="1.0" encoding="utf-8"?>
<a:theme xmlns:a="http://schemas.openxmlformats.org/drawingml/2006/main" name="1_NKF COVER">
  <a:themeElements>
    <a:clrScheme name="NEWMARK COLORS">
      <a:dk1>
        <a:srgbClr val="000000"/>
      </a:dk1>
      <a:lt1>
        <a:srgbClr val="FFFFFF"/>
      </a:lt1>
      <a:dk2>
        <a:srgbClr val="D0103A"/>
      </a:dk2>
      <a:lt2>
        <a:srgbClr val="8C8F91"/>
      </a:lt2>
      <a:accent1>
        <a:srgbClr val="0072CE"/>
      </a:accent1>
      <a:accent2>
        <a:srgbClr val="00C0B5"/>
      </a:accent2>
      <a:accent3>
        <a:srgbClr val="319B42"/>
      </a:accent3>
      <a:accent4>
        <a:srgbClr val="E98300"/>
      </a:accent4>
      <a:accent5>
        <a:srgbClr val="FFCD00"/>
      </a:accent5>
      <a:accent6>
        <a:srgbClr val="7C109A"/>
      </a:accent6>
      <a:hlink>
        <a:srgbClr val="0072CE"/>
      </a:hlink>
      <a:folHlink>
        <a:srgbClr val="8C8F91"/>
      </a:folHlink>
    </a:clrScheme>
    <a:fontScheme name="Roboto (NKF Standard Font)">
      <a:majorFont>
        <a:latin typeface="Roboto Condensed"/>
        <a:ea typeface=""/>
        <a:cs typeface=""/>
      </a:majorFont>
      <a:minorFont>
        <a:latin typeface="Roboto Condens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D42E12"/>
        </a:solidFill>
        <a:ln w="9525">
          <a:noFill/>
          <a:miter lim="800000"/>
          <a:headEnd/>
          <a:tailEnd/>
        </a:ln>
      </a:spPr>
      <a:bodyPr lIns="91320" tIns="45658" rIns="91320" bIns="45658" anchor="ctr"/>
      <a:lstStyle>
        <a:defPPr algn="ctr">
          <a:defRPr sz="2000">
            <a:solidFill>
              <a:schemeClr val="tx2"/>
            </a:solidFill>
          </a:defRPr>
        </a:defPPr>
      </a:lstStyle>
    </a:spDef>
    <a:lnDef>
      <a:spPr bwMode="auto">
        <a:xfrm>
          <a:off x="0" y="0"/>
          <a:ext cx="1" cy="1"/>
        </a:xfrm>
        <a:custGeom>
          <a:avLst/>
          <a:gdLst/>
          <a:ahLst/>
          <a:cxnLst/>
          <a:rect l="0" t="0" r="0" b="0"/>
          <a:pathLst/>
        </a:custGeom>
        <a:noFill/>
        <a:ln w="9525" cap="flat" cmpd="sng" algn="ctr">
          <a:noFill/>
          <a:prstDash val="solid"/>
          <a:miter lim="800000"/>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8425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NEWMARK TEMPLATE 1">
        <a:dk1>
          <a:srgbClr val="000000"/>
        </a:dk1>
        <a:lt1>
          <a:srgbClr val="FFFFFF"/>
        </a:lt1>
        <a:dk2>
          <a:srgbClr val="000000"/>
        </a:dk2>
        <a:lt2>
          <a:srgbClr val="8C8F91"/>
        </a:lt2>
        <a:accent1>
          <a:srgbClr val="D42E12"/>
        </a:accent1>
        <a:accent2>
          <a:srgbClr val="EDCF3D"/>
        </a:accent2>
        <a:accent3>
          <a:srgbClr val="FFFFFF"/>
        </a:accent3>
        <a:accent4>
          <a:srgbClr val="000000"/>
        </a:accent4>
        <a:accent5>
          <a:srgbClr val="E6ADAA"/>
        </a:accent5>
        <a:accent6>
          <a:srgbClr val="D7BB36"/>
        </a:accent6>
        <a:hlink>
          <a:srgbClr val="005EC4"/>
        </a:hlink>
        <a:folHlink>
          <a:srgbClr val="70126B"/>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NKF COVER">
  <a:themeElements>
    <a:clrScheme name="NEWMARK COLORS">
      <a:dk1>
        <a:srgbClr val="000000"/>
      </a:dk1>
      <a:lt1>
        <a:srgbClr val="FFFFFF"/>
      </a:lt1>
      <a:dk2>
        <a:srgbClr val="D0103A"/>
      </a:dk2>
      <a:lt2>
        <a:srgbClr val="8C8F91"/>
      </a:lt2>
      <a:accent1>
        <a:srgbClr val="0072CE"/>
      </a:accent1>
      <a:accent2>
        <a:srgbClr val="00C0B5"/>
      </a:accent2>
      <a:accent3>
        <a:srgbClr val="319B42"/>
      </a:accent3>
      <a:accent4>
        <a:srgbClr val="E98300"/>
      </a:accent4>
      <a:accent5>
        <a:srgbClr val="FFCD00"/>
      </a:accent5>
      <a:accent6>
        <a:srgbClr val="7C109A"/>
      </a:accent6>
      <a:hlink>
        <a:srgbClr val="0072CE"/>
      </a:hlink>
      <a:folHlink>
        <a:srgbClr val="8C8F91"/>
      </a:folHlink>
    </a:clrScheme>
    <a:fontScheme name="Roboto (NKF Standard Font)">
      <a:majorFont>
        <a:latin typeface="Roboto Condensed"/>
        <a:ea typeface=""/>
        <a:cs typeface=""/>
      </a:majorFont>
      <a:minorFont>
        <a:latin typeface="Roboto Condens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D42E12"/>
        </a:solidFill>
        <a:ln w="9525">
          <a:noFill/>
          <a:miter lim="800000"/>
          <a:headEnd/>
          <a:tailEnd/>
        </a:ln>
      </a:spPr>
      <a:bodyPr lIns="91320" tIns="45658" rIns="91320" bIns="45658" anchor="ctr"/>
      <a:lstStyle>
        <a:defPPr algn="ctr">
          <a:defRPr sz="2000">
            <a:solidFill>
              <a:schemeClr val="tx2"/>
            </a:solidFill>
          </a:defRPr>
        </a:defPPr>
      </a:lstStyle>
    </a:spDef>
    <a:lnDef>
      <a:spPr bwMode="auto">
        <a:xfrm>
          <a:off x="0" y="0"/>
          <a:ext cx="1" cy="1"/>
        </a:xfrm>
        <a:custGeom>
          <a:avLst/>
          <a:gdLst/>
          <a:ahLst/>
          <a:cxnLst/>
          <a:rect l="0" t="0" r="0" b="0"/>
          <a:pathLst/>
        </a:custGeom>
        <a:noFill/>
        <a:ln w="9525" cap="flat" cmpd="sng" algn="ctr">
          <a:noFill/>
          <a:prstDash val="solid"/>
          <a:miter lim="800000"/>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8425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NEWMARK TEMPLATE 1">
        <a:dk1>
          <a:srgbClr val="000000"/>
        </a:dk1>
        <a:lt1>
          <a:srgbClr val="FFFFFF"/>
        </a:lt1>
        <a:dk2>
          <a:srgbClr val="000000"/>
        </a:dk2>
        <a:lt2>
          <a:srgbClr val="8C8F91"/>
        </a:lt2>
        <a:accent1>
          <a:srgbClr val="D42E12"/>
        </a:accent1>
        <a:accent2>
          <a:srgbClr val="EDCF3D"/>
        </a:accent2>
        <a:accent3>
          <a:srgbClr val="FFFFFF"/>
        </a:accent3>
        <a:accent4>
          <a:srgbClr val="000000"/>
        </a:accent4>
        <a:accent5>
          <a:srgbClr val="E6ADAA"/>
        </a:accent5>
        <a:accent6>
          <a:srgbClr val="D7BB36"/>
        </a:accent6>
        <a:hlink>
          <a:srgbClr val="005EC4"/>
        </a:hlink>
        <a:folHlink>
          <a:srgbClr val="70126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NKF COVER">
  <a:themeElements>
    <a:clrScheme name="NEWMARK COLORS">
      <a:dk1>
        <a:srgbClr val="000000"/>
      </a:dk1>
      <a:lt1>
        <a:srgbClr val="FFFFFF"/>
      </a:lt1>
      <a:dk2>
        <a:srgbClr val="D0103A"/>
      </a:dk2>
      <a:lt2>
        <a:srgbClr val="8C8F91"/>
      </a:lt2>
      <a:accent1>
        <a:srgbClr val="0072CE"/>
      </a:accent1>
      <a:accent2>
        <a:srgbClr val="00C0B5"/>
      </a:accent2>
      <a:accent3>
        <a:srgbClr val="319B42"/>
      </a:accent3>
      <a:accent4>
        <a:srgbClr val="E98300"/>
      </a:accent4>
      <a:accent5>
        <a:srgbClr val="FFCD00"/>
      </a:accent5>
      <a:accent6>
        <a:srgbClr val="7C109A"/>
      </a:accent6>
      <a:hlink>
        <a:srgbClr val="0072CE"/>
      </a:hlink>
      <a:folHlink>
        <a:srgbClr val="8C8F91"/>
      </a:folHlink>
    </a:clrScheme>
    <a:fontScheme name="Roboto (NKF Standard Font)">
      <a:majorFont>
        <a:latin typeface="Roboto Condensed"/>
        <a:ea typeface=""/>
        <a:cs typeface=""/>
      </a:majorFont>
      <a:minorFont>
        <a:latin typeface="Roboto Condens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D42E12"/>
        </a:solidFill>
        <a:ln w="9525">
          <a:noFill/>
          <a:miter lim="800000"/>
          <a:headEnd/>
          <a:tailEnd/>
        </a:ln>
      </a:spPr>
      <a:bodyPr lIns="91320" tIns="45658" rIns="91320" bIns="45658" anchor="ctr"/>
      <a:lstStyle>
        <a:defPPr algn="ctr">
          <a:defRPr sz="2000">
            <a:solidFill>
              <a:schemeClr val="tx2"/>
            </a:solidFill>
          </a:defRPr>
        </a:defPPr>
      </a:lstStyle>
    </a:spDef>
    <a:lnDef>
      <a:spPr bwMode="auto">
        <a:xfrm>
          <a:off x="0" y="0"/>
          <a:ext cx="1" cy="1"/>
        </a:xfrm>
        <a:custGeom>
          <a:avLst/>
          <a:gdLst/>
          <a:ahLst/>
          <a:cxnLst/>
          <a:rect l="0" t="0" r="0" b="0"/>
          <a:pathLst/>
        </a:custGeom>
        <a:noFill/>
        <a:ln w="9525" cap="flat" cmpd="sng" algn="ctr">
          <a:noFill/>
          <a:prstDash val="solid"/>
          <a:miter lim="800000"/>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8425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NEWMARK TEMPLATE 1">
        <a:dk1>
          <a:srgbClr val="000000"/>
        </a:dk1>
        <a:lt1>
          <a:srgbClr val="FFFFFF"/>
        </a:lt1>
        <a:dk2>
          <a:srgbClr val="000000"/>
        </a:dk2>
        <a:lt2>
          <a:srgbClr val="8C8F91"/>
        </a:lt2>
        <a:accent1>
          <a:srgbClr val="D42E12"/>
        </a:accent1>
        <a:accent2>
          <a:srgbClr val="EDCF3D"/>
        </a:accent2>
        <a:accent3>
          <a:srgbClr val="FFFFFF"/>
        </a:accent3>
        <a:accent4>
          <a:srgbClr val="000000"/>
        </a:accent4>
        <a:accent5>
          <a:srgbClr val="E6ADAA"/>
        </a:accent5>
        <a:accent6>
          <a:srgbClr val="D7BB36"/>
        </a:accent6>
        <a:hlink>
          <a:srgbClr val="005EC4"/>
        </a:hlink>
        <a:folHlink>
          <a:srgbClr val="70126B"/>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NKF TAB">
  <a:themeElements>
    <a:clrScheme name="NEWMARK COLORS">
      <a:dk1>
        <a:srgbClr val="000000"/>
      </a:dk1>
      <a:lt1>
        <a:srgbClr val="FFFFFF"/>
      </a:lt1>
      <a:dk2>
        <a:srgbClr val="D0103A"/>
      </a:dk2>
      <a:lt2>
        <a:srgbClr val="8C8F91"/>
      </a:lt2>
      <a:accent1>
        <a:srgbClr val="0072CE"/>
      </a:accent1>
      <a:accent2>
        <a:srgbClr val="00C0B5"/>
      </a:accent2>
      <a:accent3>
        <a:srgbClr val="319B42"/>
      </a:accent3>
      <a:accent4>
        <a:srgbClr val="E98300"/>
      </a:accent4>
      <a:accent5>
        <a:srgbClr val="FFCD00"/>
      </a:accent5>
      <a:accent6>
        <a:srgbClr val="7C109A"/>
      </a:accent6>
      <a:hlink>
        <a:srgbClr val="0072CE"/>
      </a:hlink>
      <a:folHlink>
        <a:srgbClr val="8C8F91"/>
      </a:folHlink>
    </a:clrScheme>
    <a:fontScheme name="Roboto (NKF Standard Font)">
      <a:majorFont>
        <a:latin typeface="Roboto Condensed"/>
        <a:ea typeface=""/>
        <a:cs typeface=""/>
      </a:majorFont>
      <a:minorFont>
        <a:latin typeface="Roboto Condens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D42E12"/>
        </a:solidFill>
        <a:ln w="9525">
          <a:noFill/>
          <a:miter lim="800000"/>
          <a:headEnd/>
          <a:tailEnd/>
        </a:ln>
      </a:spPr>
      <a:bodyPr lIns="91320" tIns="45658" rIns="91320" bIns="45658" anchor="ctr"/>
      <a:lstStyle>
        <a:defPPr algn="ctr">
          <a:defRPr sz="2000">
            <a:solidFill>
              <a:schemeClr val="tx2"/>
            </a:solidFill>
          </a:defRPr>
        </a:defPPr>
      </a:lstStyle>
    </a:spDef>
    <a:lnDef>
      <a:spPr bwMode="auto">
        <a:xfrm>
          <a:off x="0" y="0"/>
          <a:ext cx="1" cy="1"/>
        </a:xfrm>
        <a:custGeom>
          <a:avLst/>
          <a:gdLst/>
          <a:ahLst/>
          <a:cxnLst/>
          <a:rect l="0" t="0" r="0" b="0"/>
          <a:pathLst/>
        </a:custGeom>
        <a:noFill/>
        <a:ln w="9525" cap="flat" cmpd="sng" algn="ctr">
          <a:noFill/>
          <a:prstDash val="solid"/>
          <a:miter lim="800000"/>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8425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NEWMARK TEMPLATE 1">
        <a:dk1>
          <a:srgbClr val="000000"/>
        </a:dk1>
        <a:lt1>
          <a:srgbClr val="FFFFFF"/>
        </a:lt1>
        <a:dk2>
          <a:srgbClr val="000000"/>
        </a:dk2>
        <a:lt2>
          <a:srgbClr val="8C8F91"/>
        </a:lt2>
        <a:accent1>
          <a:srgbClr val="D42E12"/>
        </a:accent1>
        <a:accent2>
          <a:srgbClr val="EDCF3D"/>
        </a:accent2>
        <a:accent3>
          <a:srgbClr val="FFFFFF"/>
        </a:accent3>
        <a:accent4>
          <a:srgbClr val="000000"/>
        </a:accent4>
        <a:accent5>
          <a:srgbClr val="E6ADAA"/>
        </a:accent5>
        <a:accent6>
          <a:srgbClr val="D7BB36"/>
        </a:accent6>
        <a:hlink>
          <a:srgbClr val="005EC4"/>
        </a:hlink>
        <a:folHlink>
          <a:srgbClr val="70126B"/>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NKF TEXT_SINGLE TITLE">
  <a:themeElements>
    <a:clrScheme name="NKF 2017 1ST LINE">
      <a:dk1>
        <a:srgbClr val="000000"/>
      </a:dk1>
      <a:lt1>
        <a:srgbClr val="FFFFFF"/>
      </a:lt1>
      <a:dk2>
        <a:srgbClr val="D0103A"/>
      </a:dk2>
      <a:lt2>
        <a:srgbClr val="8C8F91"/>
      </a:lt2>
      <a:accent1>
        <a:srgbClr val="0072CE"/>
      </a:accent1>
      <a:accent2>
        <a:srgbClr val="00C0B5"/>
      </a:accent2>
      <a:accent3>
        <a:srgbClr val="319B42"/>
      </a:accent3>
      <a:accent4>
        <a:srgbClr val="E98300"/>
      </a:accent4>
      <a:accent5>
        <a:srgbClr val="FFCD00"/>
      </a:accent5>
      <a:accent6>
        <a:srgbClr val="7C109A"/>
      </a:accent6>
      <a:hlink>
        <a:srgbClr val="0072CE"/>
      </a:hlink>
      <a:folHlink>
        <a:srgbClr val="8C8F91"/>
      </a:folHlink>
    </a:clrScheme>
    <a:fontScheme name="Roboto (NKF Standard Font)">
      <a:majorFont>
        <a:latin typeface="Roboto Condensed"/>
        <a:ea typeface=""/>
        <a:cs typeface=""/>
      </a:majorFont>
      <a:minorFont>
        <a:latin typeface="Roboto Condens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lIns="0" tIns="0" rIns="0" bIns="0">
        <a:noAutofit/>
      </a:bodyPr>
      <a:lstStyle>
        <a:defPPr algn="ctr" defTabSz="791049">
          <a:defRPr b="1" kern="0" dirty="0" smtClean="0">
            <a:latin typeface="Arial" pitchFamily="34" charset="0"/>
            <a:cs typeface="Arial" pitchFamily="34" charset="0"/>
          </a:defRPr>
        </a:defPPr>
      </a:lstStyle>
    </a:spDef>
    <a:txDef>
      <a:spPr>
        <a:noFill/>
      </a:spPr>
      <a:bodyPr wrap="square" lIns="0" tIns="0" rIns="0" bIns="0" rtlCol="0">
        <a:noAutofit/>
      </a:bodyPr>
      <a:lstStyle>
        <a:defPPr>
          <a:defRPr dirty="0"/>
        </a:defPPr>
      </a:lstStyle>
    </a:txDef>
  </a:objectDefaults>
  <a:extraClrSchemeLst/>
</a:theme>
</file>

<file path=ppt/theme/theme6.xml><?xml version="1.0" encoding="utf-8"?>
<a:theme xmlns:a="http://schemas.openxmlformats.org/drawingml/2006/main" name="6_NKF TEXT_SINGLE TITLE">
  <a:themeElements>
    <a:clrScheme name="NKF 2017 1ST LINE">
      <a:dk1>
        <a:srgbClr val="000000"/>
      </a:dk1>
      <a:lt1>
        <a:srgbClr val="FFFFFF"/>
      </a:lt1>
      <a:dk2>
        <a:srgbClr val="D0103A"/>
      </a:dk2>
      <a:lt2>
        <a:srgbClr val="8C8F91"/>
      </a:lt2>
      <a:accent1>
        <a:srgbClr val="0072CE"/>
      </a:accent1>
      <a:accent2>
        <a:srgbClr val="00C0B5"/>
      </a:accent2>
      <a:accent3>
        <a:srgbClr val="319B42"/>
      </a:accent3>
      <a:accent4>
        <a:srgbClr val="E98300"/>
      </a:accent4>
      <a:accent5>
        <a:srgbClr val="FFCD00"/>
      </a:accent5>
      <a:accent6>
        <a:srgbClr val="7C109A"/>
      </a:accent6>
      <a:hlink>
        <a:srgbClr val="0072CE"/>
      </a:hlink>
      <a:folHlink>
        <a:srgbClr val="8C8F91"/>
      </a:folHlink>
    </a:clrScheme>
    <a:fontScheme name="Roboto (NKF Standard Font)">
      <a:majorFont>
        <a:latin typeface="Roboto Condensed"/>
        <a:ea typeface=""/>
        <a:cs typeface=""/>
      </a:majorFont>
      <a:minorFont>
        <a:latin typeface="Roboto Condens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lIns="0" tIns="0" rIns="0" bIns="0">
        <a:noAutofit/>
      </a:bodyPr>
      <a:lstStyle>
        <a:defPPr algn="ctr" defTabSz="791049">
          <a:defRPr b="1" kern="0" dirty="0" smtClean="0">
            <a:latin typeface="Arial" pitchFamily="34" charset="0"/>
            <a:cs typeface="Arial" pitchFamily="34" charset="0"/>
          </a:defRPr>
        </a:defPPr>
      </a:lstStyle>
    </a:spDef>
    <a:txDef>
      <a:spPr>
        <a:noFill/>
      </a:spPr>
      <a:bodyPr wrap="square" lIns="0" tIns="0" rIns="0" bIns="0" rtlCol="0">
        <a:noAutofit/>
      </a:bodyPr>
      <a:lstStyle>
        <a:defPPr>
          <a:defRPr dirty="0"/>
        </a:defPPr>
      </a:lstStyle>
    </a:txDef>
  </a:objectDefaults>
  <a:extraClrSchemeLst/>
</a:theme>
</file>

<file path=ppt/theme/theme7.xml><?xml version="1.0" encoding="utf-8"?>
<a:theme xmlns:a="http://schemas.openxmlformats.org/drawingml/2006/main" name="7_NKF BACK COVER_BLANK">
  <a:themeElements>
    <a:clrScheme name="NEWMARK COLORS">
      <a:dk1>
        <a:srgbClr val="000000"/>
      </a:dk1>
      <a:lt1>
        <a:srgbClr val="FFFFFF"/>
      </a:lt1>
      <a:dk2>
        <a:srgbClr val="D0103A"/>
      </a:dk2>
      <a:lt2>
        <a:srgbClr val="8C8F91"/>
      </a:lt2>
      <a:accent1>
        <a:srgbClr val="0072CE"/>
      </a:accent1>
      <a:accent2>
        <a:srgbClr val="00C0B5"/>
      </a:accent2>
      <a:accent3>
        <a:srgbClr val="319B42"/>
      </a:accent3>
      <a:accent4>
        <a:srgbClr val="E98300"/>
      </a:accent4>
      <a:accent5>
        <a:srgbClr val="FFCD00"/>
      </a:accent5>
      <a:accent6>
        <a:srgbClr val="7C109A"/>
      </a:accent6>
      <a:hlink>
        <a:srgbClr val="0072CE"/>
      </a:hlink>
      <a:folHlink>
        <a:srgbClr val="8C8F91"/>
      </a:folHlink>
    </a:clrScheme>
    <a:fontScheme name="Roboto (NKF Standard Font)">
      <a:majorFont>
        <a:latin typeface="Roboto Condensed"/>
        <a:ea typeface=""/>
        <a:cs typeface=""/>
      </a:majorFont>
      <a:minorFont>
        <a:latin typeface="Roboto Condens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D42E12"/>
        </a:solidFill>
        <a:ln w="9525">
          <a:noFill/>
          <a:miter lim="800000"/>
          <a:headEnd/>
          <a:tailEnd/>
        </a:ln>
      </a:spPr>
      <a:bodyPr lIns="91320" tIns="45658" rIns="91320" bIns="45658" anchor="ctr"/>
      <a:lstStyle>
        <a:defPPr algn="ctr">
          <a:defRPr sz="2000">
            <a:solidFill>
              <a:schemeClr val="tx2"/>
            </a:solidFill>
          </a:defRPr>
        </a:defPPr>
      </a:lstStyle>
    </a:spDef>
    <a:lnDef>
      <a:spPr bwMode="auto">
        <a:xfrm>
          <a:off x="0" y="0"/>
          <a:ext cx="1" cy="1"/>
        </a:xfrm>
        <a:custGeom>
          <a:avLst/>
          <a:gdLst/>
          <a:ahLst/>
          <a:cxnLst/>
          <a:rect l="0" t="0" r="0" b="0"/>
          <a:pathLst/>
        </a:custGeom>
        <a:noFill/>
        <a:ln w="9525" cap="flat" cmpd="sng" algn="ctr">
          <a:noFill/>
          <a:prstDash val="solid"/>
          <a:miter lim="800000"/>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8425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NEWMARK TEMPLATE 1">
        <a:dk1>
          <a:srgbClr val="000000"/>
        </a:dk1>
        <a:lt1>
          <a:srgbClr val="FFFFFF"/>
        </a:lt1>
        <a:dk2>
          <a:srgbClr val="000000"/>
        </a:dk2>
        <a:lt2>
          <a:srgbClr val="8C8F91"/>
        </a:lt2>
        <a:accent1>
          <a:srgbClr val="D42E12"/>
        </a:accent1>
        <a:accent2>
          <a:srgbClr val="EDCF3D"/>
        </a:accent2>
        <a:accent3>
          <a:srgbClr val="FFFFFF"/>
        </a:accent3>
        <a:accent4>
          <a:srgbClr val="000000"/>
        </a:accent4>
        <a:accent5>
          <a:srgbClr val="E6ADAA"/>
        </a:accent5>
        <a:accent6>
          <a:srgbClr val="D7BB36"/>
        </a:accent6>
        <a:hlink>
          <a:srgbClr val="005EC4"/>
        </a:hlink>
        <a:folHlink>
          <a:srgbClr val="70126B"/>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NKF WHITE PAGE">
  <a:themeElements>
    <a:clrScheme name="NEWMARK COLORS">
      <a:dk1>
        <a:srgbClr val="000000"/>
      </a:dk1>
      <a:lt1>
        <a:srgbClr val="FFFFFF"/>
      </a:lt1>
      <a:dk2>
        <a:srgbClr val="D0103A"/>
      </a:dk2>
      <a:lt2>
        <a:srgbClr val="8C8F91"/>
      </a:lt2>
      <a:accent1>
        <a:srgbClr val="0072CE"/>
      </a:accent1>
      <a:accent2>
        <a:srgbClr val="00C0B5"/>
      </a:accent2>
      <a:accent3>
        <a:srgbClr val="319B42"/>
      </a:accent3>
      <a:accent4>
        <a:srgbClr val="E98300"/>
      </a:accent4>
      <a:accent5>
        <a:srgbClr val="FFCD00"/>
      </a:accent5>
      <a:accent6>
        <a:srgbClr val="7C109A"/>
      </a:accent6>
      <a:hlink>
        <a:srgbClr val="0072CE"/>
      </a:hlink>
      <a:folHlink>
        <a:srgbClr val="8C8F91"/>
      </a:folHlink>
    </a:clrScheme>
    <a:fontScheme name="Roboto (NKF Standard Font)">
      <a:majorFont>
        <a:latin typeface="Roboto Condensed"/>
        <a:ea typeface=""/>
        <a:cs typeface=""/>
      </a:majorFont>
      <a:minorFont>
        <a:latin typeface="Roboto Condens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lIns="0" tIns="0" rIns="0" bIns="0">
        <a:noAutofit/>
      </a:bodyPr>
      <a:lstStyle>
        <a:defPPr algn="ctr" defTabSz="791049">
          <a:defRPr b="1" kern="0" dirty="0" smtClean="0">
            <a:latin typeface="Arial" pitchFamily="34" charset="0"/>
            <a:cs typeface="Arial" pitchFamily="34" charset="0"/>
          </a:defRPr>
        </a:defPPr>
      </a:lstStyle>
    </a:spDef>
    <a:txDef>
      <a:spPr>
        <a:noFill/>
      </a:spPr>
      <a:bodyPr wrap="square" lIns="0" tIns="0" rIns="0" bIns="0" rtlCol="0">
        <a:noAutofit/>
      </a:bodyPr>
      <a:lstStyle>
        <a:defPPr>
          <a:defRPr dirty="0"/>
        </a:defPPr>
      </a:lstStyle>
    </a:tx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6D8DDFB6398945A11EDB0442C499E9" ma:contentTypeVersion="11" ma:contentTypeDescription="Create a new document." ma:contentTypeScope="" ma:versionID="58d1d0896210559f2d2c49efc4e475bf">
  <xsd:schema xmlns:xsd="http://www.w3.org/2001/XMLSchema" xmlns:xs="http://www.w3.org/2001/XMLSchema" xmlns:p="http://schemas.microsoft.com/office/2006/metadata/properties" xmlns:ns1="http://schemas.microsoft.com/sharepoint/v3" xmlns:ns2="52bcbfe0-3435-4aee-a862-e86e3904e7da" xmlns:ns3="337bd898-da0f-42e2-b637-6656dcbf6426" targetNamespace="http://schemas.microsoft.com/office/2006/metadata/properties" ma:root="true" ma:fieldsID="9ecde59469fc45e9c78a1625fe385d18" ns1:_="" ns2:_="" ns3:_="">
    <xsd:import namespace="http://schemas.microsoft.com/sharepoint/v3"/>
    <xsd:import namespace="52bcbfe0-3435-4aee-a862-e86e3904e7da"/>
    <xsd:import namespace="337bd898-da0f-42e2-b637-6656dcbf6426"/>
    <xsd:element name="properties">
      <xsd:complexType>
        <xsd:sequence>
          <xsd:element name="documentManagement">
            <xsd:complexType>
              <xsd:all>
                <xsd:element ref="ns1:PublishingStartDate" minOccurs="0"/>
                <xsd:element ref="ns1:PublishingExpirationDate" minOccurs="0"/>
                <xsd:element ref="ns2:Category" minOccurs="0"/>
                <xsd:element ref="ns2:Department" minOccurs="0"/>
                <xsd:element ref="ns2:Sub_x0020_Category" minOccurs="0"/>
                <xsd:element ref="ns2:Location" minOccurs="0"/>
                <xsd:element ref="ns2:Document_x0020_Type" minOccurs="0"/>
                <xsd:element ref="ns2:Pinned" minOccurs="0"/>
                <xsd:element ref="ns2:Category_x003a_DisplayOrder"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3"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2bcbfe0-3435-4aee-a862-e86e3904e7da" elementFormDefault="qualified">
    <xsd:import namespace="http://schemas.microsoft.com/office/2006/documentManagement/types"/>
    <xsd:import namespace="http://schemas.microsoft.com/office/infopath/2007/PartnerControls"/>
    <xsd:element name="Category" ma:index="4" nillable="true" ma:displayName="Category" ma:description="" ma:list="{f90c6dbb-7221-4921-b10d-0d9c2395836f}" ma:internalName="Category" ma:showField="Title" ma:web="{337BD898-DA0F-42E2-B637-6656DCBF6426}">
      <xsd:simpleType>
        <xsd:restriction base="dms:Lookup"/>
      </xsd:simpleType>
    </xsd:element>
    <xsd:element name="Department" ma:index="5" nillable="true" ma:displayName="Service Line" ma:format="Dropdown" ma:internalName="Department">
      <xsd:simpleType>
        <xsd:union memberTypes="dms:Text">
          <xsd:simpleType>
            <xsd:restriction base="dms:Choice">
              <xsd:enumeration value="Capital Markets"/>
              <xsd:enumeration value="Client List"/>
              <xsd:enumeration value="Color Palette"/>
              <xsd:enumeration value="Color Palette - Illustrator-InDesign ‎"/>
              <xsd:enumeration value="Company Overview - Lines of Business"/>
              <xsd:enumeration value="Conference Room Info ‎"/>
              <xsd:enumeration value="Corporate Management - Lines of Business"/>
              <xsd:enumeration value="Cover &amp; Back Pages by Type and Industry: 11x17 Landscape"/>
              <xsd:enumeration value="Cover &amp; Back Pages by Type and Industry: 8.5x11 Landscape"/>
              <xsd:enumeration value="Cover &amp; Back Pages by Type and Industry: 8.5x11 Portrait"/>
              <xsd:enumeration value="Cover &amp; Back Pages by Type and Industry: 8.5x14 Landscape"/>
              <xsd:enumeration value="Current Situation"/>
              <xsd:enumeration value="Efficiency Study"/>
              <xsd:enumeration value="Generic Templates"/>
              <xsd:enumeration value="Graphs"/>
              <xsd:enumeration value="Helpful Instructions"/>
              <xsd:enumeration value="Infographics"/>
              <xsd:enumeration value="Infographics Illustrator"/>
              <xsd:enumeration value="Landlord Rep"/>
              <xsd:enumeration value="Lines of Business (NKF/BGC/CF &amp; Client Lists)"/>
              <xsd:enumeration value="Map Request Form ‎(send to Research)"/>
              <xsd:enumeration value="Maps and Markers"/>
              <xsd:enumeration value="Maps: Flat and Google Earth Maps (Sample Maps and Markers)"/>
              <xsd:enumeration value="Maps: National COUNTIES and Major Cities"/>
              <xsd:enumeration value="Maps: New York City Maps (Sample Maps and Markers)"/>
              <xsd:enumeration value="Maps: US National and Global Maps (Editable in PowerPoint with Samples)"/>
              <xsd:enumeration value="Matrices, Tables, Comps and Graphs"/>
              <xsd:enumeration value="Process Diagrams"/>
              <xsd:enumeration value="Project Team Charts"/>
              <xsd:enumeration value="Property Marketing"/>
              <xsd:enumeration value="Proposal Components"/>
              <xsd:enumeration value="Quick Tips and Helpful Instructions"/>
              <xsd:enumeration value="RFP/RFI - Proposal Components"/>
              <xsd:enumeration value="SketchUp &amp; Illustrator Info"/>
              <xsd:enumeration value="Stacking Plan Templates &amp; Instructions"/>
              <xsd:enumeration value="TEMPLATE REVIEW"/>
              <xsd:enumeration value="Templates"/>
              <xsd:enumeration value="Tenant Rep"/>
              <xsd:enumeration value="Timelines"/>
              <xsd:enumeration value="View the Space &amp; Real Fit PIX"/>
              <xsd:enumeration value="Why NKF? Differentiators"/>
            </xsd:restriction>
          </xsd:simpleType>
        </xsd:union>
      </xsd:simpleType>
    </xsd:element>
    <xsd:element name="Sub_x0020_Category" ma:index="6" nillable="true" ma:displayName="Sub Category" ma:format="Dropdown" ma:internalName="Sub_x0020_Category">
      <xsd:simpleType>
        <xsd:union memberTypes="dms:Text">
          <xsd:simpleType>
            <xsd:restriction base="dms:Choice">
              <xsd:enumeration value="A.  Maps: Global"/>
              <xsd:enumeration value="A.  Color Palette"/>
              <xsd:enumeration value="B.  Helpful Instructions"/>
              <xsd:enumeration value="B.  Maps: National"/>
              <xsd:enumeration value="C.  Map Markers"/>
              <xsd:enumeration value="C.  Outlook"/>
              <xsd:enumeration value="Capital Markets"/>
              <xsd:enumeration value="Company Overview - Lines of Business"/>
              <xsd:enumeration value="Corporate Management"/>
              <xsd:enumeration value="Cover &amp; Back Pages by Type and Industry: 11x17 Landscape"/>
              <xsd:enumeration value="Cover &amp; Back Pages by Type and Industry: 8.5x11 Landscape"/>
              <xsd:enumeration value="Cover &amp; Back Pages by Type and Industry: 8.5x11 Portrait"/>
              <xsd:enumeration value="Cover &amp; Back Pages by Type and Industry: 8.5x14 Landscape"/>
              <xsd:enumeration value="Current Situation"/>
              <xsd:enumeration value="D.  Conference Room Info ‎"/>
              <xsd:enumeration value="D.  Map Request Form ‎(send to Research)"/>
              <xsd:enumeration value="E.  Maps: NYC"/>
              <xsd:enumeration value="Efficiency Study"/>
              <xsd:enumeration value="Generic Templates"/>
              <xsd:enumeration value="Graphs"/>
              <xsd:enumeration value="Infographics"/>
              <xsd:enumeration value="Infographics Illustrator"/>
              <xsd:enumeration value="Landlord Rep"/>
              <xsd:enumeration value="Lines of Business (NKF/BGC/CF &amp; Client Lists)"/>
              <xsd:enumeration value="Matrices, Tables, Comps and Graphs"/>
              <xsd:enumeration value="Newmark Client List"/>
              <xsd:enumeration value="Process Diagrams"/>
              <xsd:enumeration value="Project Team Charts"/>
              <xsd:enumeration value="Property Marketing"/>
              <xsd:enumeration value="Proposal Components"/>
              <xsd:enumeration value="Quick Tips and Helpful Instructions"/>
              <xsd:enumeration value="RFP/RFI - Proposal Components"/>
              <xsd:enumeration value="SketchUp &amp; Illustrator Info"/>
              <xsd:enumeration value="Stacking Plan Templates &amp; Instructions"/>
              <xsd:enumeration value="TEMPLATE REVIEW"/>
              <xsd:enumeration value="Templates"/>
              <xsd:enumeration value="Tenant Rep"/>
              <xsd:enumeration value="Timelines"/>
              <xsd:enumeration value="View the Space &amp; Real Fit PIX"/>
              <xsd:enumeration value="Why NKF? Differentiators"/>
            </xsd:restriction>
          </xsd:simpleType>
        </xsd:union>
      </xsd:simpleType>
    </xsd:element>
    <xsd:element name="Location" ma:index="8" nillable="true" ma:displayName="Location" ma:format="Dropdown" ma:internalName="Location">
      <xsd:simpleType>
        <xsd:restriction base="dms:Choice">
          <xsd:enumeration value="Enter Choice #1"/>
          <xsd:enumeration value="Enter Choice #2"/>
          <xsd:enumeration value="Enter Choice #3"/>
        </xsd:restriction>
      </xsd:simpleType>
    </xsd:element>
    <xsd:element name="Document_x0020_Type" ma:index="9" nillable="true" ma:displayName="Document Type" ma:format="Dropdown" ma:internalName="Document_x0020_Type">
      <xsd:simpleType>
        <xsd:restriction base="dms:Choice">
          <xsd:enumeration value="Excel"/>
          <xsd:enumeration value="Illustrator"/>
          <xsd:enumeration value="InDesign"/>
          <xsd:enumeration value="JPG"/>
          <xsd:enumeration value="PDF"/>
          <xsd:enumeration value="PNG"/>
          <xsd:enumeration value="PowerPoint"/>
          <xsd:enumeration value="PowerPoint Show"/>
          <xsd:enumeration value="Word"/>
        </xsd:restriction>
      </xsd:simpleType>
    </xsd:element>
    <xsd:element name="Pinned" ma:index="10" nillable="true" ma:displayName="Pinned" ma:default="0" ma:internalName="Pinned">
      <xsd:simpleType>
        <xsd:restriction base="dms:Boolean"/>
      </xsd:simpleType>
    </xsd:element>
    <xsd:element name="Category_x003a_DisplayOrder" ma:index="13" nillable="true" ma:displayName="Category:DisplayOrder" ma:list="{f90c6dbb-7221-4921-b10d-0d9c2395836f}" ma:internalName="Category_x003a_DisplayOrder" ma:readOnly="true" ma:showField="DisplayOrder" ma:web="337bd898-da0f-42e2-b637-6656dcbf6426">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337bd898-da0f-42e2-b637-6656dcbf6426" elementFormDefault="qualified">
    <xsd:import namespace="http://schemas.microsoft.com/office/2006/documentManagement/types"/>
    <xsd:import namespace="http://schemas.microsoft.com/office/infopath/2007/PartnerControls"/>
    <xsd:element name="SharedWithUsers" ma:index="14"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1" ma:displayName="Title"/>
        <xsd:element ref="dc:subject" minOccurs="0" maxOccurs="1"/>
        <xsd:element ref="dc:description" minOccurs="0" maxOccurs="1"/>
        <xsd:element name="keywords" minOccurs="0" maxOccurs="1" type="xsd:string" ma:index="7"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ategory xmlns="52bcbfe0-3435-4aee-a862-e86e3904e7da">23</Category>
    <PublishingStartDate xmlns="http://schemas.microsoft.com/sharepoint/v3" xsi:nil="true"/>
    <PublishingExpirationDate xmlns="http://schemas.microsoft.com/sharepoint/v3" xsi:nil="true"/>
    <Pinned xmlns="52bcbfe0-3435-4aee-a862-e86e3904e7da">true</Pinned>
    <Location xmlns="52bcbfe0-3435-4aee-a862-e86e3904e7da" xsi:nil="true"/>
    <Document_x0020_Type xmlns="52bcbfe0-3435-4aee-a862-e86e3904e7da">PowerPoint</Document_x0020_Type>
    <Department xmlns="52bcbfe0-3435-4aee-a862-e86e3904e7da" xsi:nil="true"/>
    <Sub_x0020_Category xmlns="52bcbfe0-3435-4aee-a862-e86e3904e7da">Templates</Sub_x0020_Category>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938892F-C374-45D3-871D-7BE9FFA74F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2bcbfe0-3435-4aee-a862-e86e3904e7da"/>
    <ds:schemaRef ds:uri="337bd898-da0f-42e2-b637-6656dcbf64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5FA3ED4-285E-4755-9244-E4E4966E4DEC}">
  <ds:schemaRefs>
    <ds:schemaRef ds:uri="http://schemas.microsoft.com/office/2006/metadata/properties"/>
    <ds:schemaRef ds:uri="http://schemas.microsoft.com/office/infopath/2007/PartnerControls"/>
    <ds:schemaRef ds:uri="52bcbfe0-3435-4aee-a862-e86e3904e7da"/>
    <ds:schemaRef ds:uri="http://schemas.microsoft.com/sharepoint/v3"/>
  </ds:schemaRefs>
</ds:datastoreItem>
</file>

<file path=customXml/itemProps3.xml><?xml version="1.0" encoding="utf-8"?>
<ds:datastoreItem xmlns:ds="http://schemas.openxmlformats.org/officeDocument/2006/customXml" ds:itemID="{FCF2279B-B6F2-48D3-B698-F4E1ECBEF9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28167</TotalTime>
  <Words>2005</Words>
  <Application>Microsoft Office PowerPoint</Application>
  <PresentationFormat>Custom</PresentationFormat>
  <Paragraphs>324</Paragraphs>
  <Slides>24</Slides>
  <Notes>7</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24</vt:i4>
      </vt:variant>
    </vt:vector>
  </HeadingPairs>
  <TitlesOfParts>
    <vt:vector size="40" baseType="lpstr">
      <vt:lpstr>Arial</vt:lpstr>
      <vt:lpstr>Roboto Condensed</vt:lpstr>
      <vt:lpstr>Roboto Condensed Regular</vt:lpstr>
      <vt:lpstr>Roboto Medium</vt:lpstr>
      <vt:lpstr>Wingdings</vt:lpstr>
      <vt:lpstr>Calibri</vt:lpstr>
      <vt:lpstr>Roboto Condensed Light</vt:lpstr>
      <vt:lpstr>Roboto Regular</vt:lpstr>
      <vt:lpstr>1_NKF COVER</vt:lpstr>
      <vt:lpstr>2_NKF COVER</vt:lpstr>
      <vt:lpstr>3_NKF COVER</vt:lpstr>
      <vt:lpstr>4_NKF TAB</vt:lpstr>
      <vt:lpstr>5_NKF TEXT_SINGLE TITLE</vt:lpstr>
      <vt:lpstr>6_NKF TEXT_SINGLE TITLE</vt:lpstr>
      <vt:lpstr>7_NKF BACK COVER_BLANK</vt:lpstr>
      <vt:lpstr>8_NKF WHITE PAGE</vt:lpstr>
      <vt:lpstr>REAL ESTATE ADVISORY SERVICEs</vt:lpstr>
      <vt:lpstr>JOHNSON CHIEN, CCIM</vt:lpstr>
      <vt:lpstr>PowerPoint Presentation</vt:lpstr>
      <vt:lpstr>PowerPoint Presentation</vt:lpstr>
      <vt:lpstr>OVERVIEW</vt:lpstr>
      <vt:lpstr>PowerPoint Presentation</vt:lpstr>
      <vt:lpstr>NKF CORPORATE ACTIVITY</vt:lpstr>
      <vt:lpstr>PowerPoint Presentation</vt:lpstr>
      <vt:lpstr>PowerPoint Presentation</vt:lpstr>
      <vt:lpstr>何謂商用不動產?</vt:lpstr>
      <vt:lpstr>1q-2020 INDUSTRIAL MARKETS</vt:lpstr>
      <vt:lpstr>1q-2020 INDUSTRIAL MARKETS</vt:lpstr>
      <vt:lpstr>1q-2020 INDUSTRIAL MARKETS</vt:lpstr>
      <vt:lpstr>WHAT SHOPPERS ARE Buying online during covid-19?</vt:lpstr>
      <vt:lpstr>COMMUNICATION, COMMUNICATION, COMMUNICATION</vt:lpstr>
      <vt:lpstr>Lessor’S Demand OF Financial Statements From Lessee during covid-19?</vt:lpstr>
      <vt:lpstr>Does the “Force Majeure” Event of COVID-19 Excuse Rent Payment Under AIR CRE Leases?</vt:lpstr>
      <vt:lpstr>Lessor’S RIGHT TO COLLECT LATE CHARGES AND INTERESTS From Lessee during covid-19?</vt:lpstr>
      <vt:lpstr>What are Lessee’s obligations under air cre inducement recapture provision?</vt:lpstr>
      <vt:lpstr>COMMUNICATION, COMMUNICATION, COMMUNICATION</vt:lpstr>
      <vt:lpstr>何謂資本化率（資本還原率）?</vt:lpstr>
      <vt:lpstr>What is a cap rate?</vt:lpstr>
      <vt:lpstr>PowerPoint Presentation</vt:lpstr>
      <vt:lpstr>PowerPoint Presentation</vt:lpstr>
    </vt:vector>
  </TitlesOfParts>
  <Company>BGC Partners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  OVERVIEW</dc:title>
  <dc:creator>Danielle Welsh</dc:creator>
  <cp:keywords>8.5x11</cp:keywords>
  <cp:lastModifiedBy>Johnson Chien</cp:lastModifiedBy>
  <cp:revision>1236</cp:revision>
  <cp:lastPrinted>2018-06-21T07:46:15Z</cp:lastPrinted>
  <dcterms:created xsi:type="dcterms:W3CDTF">2015-11-04T18:50:41Z</dcterms:created>
  <dcterms:modified xsi:type="dcterms:W3CDTF">2020-04-30T19:47:59Z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0x010100296D8DDFB6398945A11EDB0442C499E9</vt:lpwstr>
  </property>
</Properties>
</file>